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704" r:id="rId2"/>
    <p:sldMasterId id="2147483722" r:id="rId3"/>
  </p:sldMasterIdLst>
  <p:notesMasterIdLst>
    <p:notesMasterId r:id="rId23"/>
  </p:notesMasterIdLst>
  <p:handoutMasterIdLst>
    <p:handoutMasterId r:id="rId24"/>
  </p:handoutMasterIdLst>
  <p:sldIdLst>
    <p:sldId id="838840659" r:id="rId4"/>
    <p:sldId id="838841456" r:id="rId5"/>
    <p:sldId id="838840661" r:id="rId6"/>
    <p:sldId id="838840675" r:id="rId7"/>
    <p:sldId id="838840676" r:id="rId8"/>
    <p:sldId id="838841355" r:id="rId9"/>
    <p:sldId id="838840662" r:id="rId10"/>
    <p:sldId id="838840663" r:id="rId11"/>
    <p:sldId id="838840664" r:id="rId12"/>
    <p:sldId id="838840665" r:id="rId13"/>
    <p:sldId id="838840666" r:id="rId14"/>
    <p:sldId id="838840667" r:id="rId15"/>
    <p:sldId id="838840668" r:id="rId16"/>
    <p:sldId id="838840672" r:id="rId17"/>
    <p:sldId id="838840669" r:id="rId18"/>
    <p:sldId id="838840670" r:id="rId19"/>
    <p:sldId id="838840671" r:id="rId20"/>
    <p:sldId id="838840674" r:id="rId21"/>
    <p:sldId id="8388406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1152" userDrawn="1">
          <p15:clr>
            <a:srgbClr val="A4A3A4"/>
          </p15:clr>
        </p15:guide>
        <p15:guide id="3" orient="horz" pos="2352" userDrawn="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D34276A-B2A4-2B16-C1B9-5257E3EF46B7}" name="Sunitha Venkat" initials="SV" userId="S::sunithav@cnxsi.com::1e90df56-5900-4c55-a947-bd36c39ebab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CEE7"/>
    <a:srgbClr val="D2D8EB"/>
    <a:srgbClr val="A7B1D6"/>
    <a:srgbClr val="FF9E17"/>
    <a:srgbClr val="A7C5DE"/>
    <a:srgbClr val="00A1E0"/>
    <a:srgbClr val="E6E8F2"/>
    <a:srgbClr val="CDDCF5"/>
    <a:srgbClr val="70C4EB"/>
    <a:srgbClr val="60C0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490087-CC4C-4D48-A06B-E38F1D7663BA}" v="10" dt="2024-12-19T18:17:05.4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34" autoAdjust="0"/>
    <p:restoredTop sz="94658" autoAdjust="0"/>
  </p:normalViewPr>
  <p:slideViewPr>
    <p:cSldViewPr snapToGrid="0">
      <p:cViewPr varScale="1">
        <p:scale>
          <a:sx n="64" d="100"/>
          <a:sy n="64" d="100"/>
        </p:scale>
        <p:origin x="1224" y="78"/>
      </p:cViewPr>
      <p:guideLst>
        <p:guide orient="horz" pos="1152"/>
        <p:guide orient="horz" pos="23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Relationship Id="rId30" Type="http://schemas.microsoft.com/office/2018/10/relationships/authors" Target="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013-4741-A615-5559369A9B28}"/>
              </c:ext>
            </c:extLst>
          </c:dPt>
          <c:dPt>
            <c:idx val="1"/>
            <c:bubble3D val="0"/>
            <c:spPr>
              <a:solidFill>
                <a:schemeClr val="accent1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013-4741-A615-5559369A9B28}"/>
              </c:ext>
            </c:extLst>
          </c:dPt>
          <c:dPt>
            <c:idx val="2"/>
            <c:bubble3D val="0"/>
            <c:spPr>
              <a:solidFill>
                <a:schemeClr val="accent1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013-4741-A615-5559369A9B28}"/>
              </c:ext>
            </c:extLst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013-4741-A615-5559369A9B28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45-7E47-B820-4792A9BE7F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0CF620D-7F84-9870-7D6F-C10E3E318C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C417CD-9AE9-DE64-B4A3-8D3CFDDFDE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E95953-7F88-4F49-9097-99E218317467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2AA5F9-058C-73C8-C8EF-AE7AB36C9F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0B0717-C3B7-ACE4-3862-4E6F837DD6F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70449E-395B-5649-861E-7EBA473F1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54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2A1CB1-11CB-4E47-870F-98270F6D5798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070D1-2718-41D3-96A0-2A87D7AB3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544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7070D1-2718-41D3-96A0-2A87D7AB3DD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890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7.sv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12D1D3-ADB3-C5F7-4ABE-F4604BE223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2025 Conexus Solutions, Inc.  |  Confidential Information - All rights reserved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6C8693-900E-5227-4602-71BDF89ADA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26"/>
          <a:stretch/>
        </p:blipFill>
        <p:spPr>
          <a:xfrm>
            <a:off x="2" y="4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04A954-30D5-7B05-6362-D27A4996DD33}"/>
              </a:ext>
            </a:extLst>
          </p:cNvPr>
          <p:cNvSpPr/>
          <p:nvPr userDrawn="1"/>
        </p:nvSpPr>
        <p:spPr>
          <a:xfrm>
            <a:off x="0" y="-3"/>
            <a:ext cx="12192000" cy="6858006"/>
          </a:xfrm>
          <a:prstGeom prst="rect">
            <a:avLst/>
          </a:prstGeom>
          <a:gradFill>
            <a:gsLst>
              <a:gs pos="100000">
                <a:schemeClr val="tx2">
                  <a:alpha val="80131"/>
                </a:schemeClr>
              </a:gs>
              <a:gs pos="0">
                <a:schemeClr val="tx2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D06261-4EB7-9F38-A373-23676D7DB3E5}"/>
              </a:ext>
            </a:extLst>
          </p:cNvPr>
          <p:cNvSpPr/>
          <p:nvPr userDrawn="1"/>
        </p:nvSpPr>
        <p:spPr>
          <a:xfrm rot="16200000">
            <a:off x="2667004" y="-2667002"/>
            <a:ext cx="6857998" cy="12192006"/>
          </a:xfrm>
          <a:prstGeom prst="rect">
            <a:avLst/>
          </a:prstGeom>
          <a:gradFill>
            <a:gsLst>
              <a:gs pos="100000">
                <a:schemeClr val="tx2">
                  <a:alpha val="35833"/>
                </a:schemeClr>
              </a:gs>
              <a:gs pos="41000">
                <a:schemeClr val="tx2">
                  <a:lumMod val="75000"/>
                  <a:lumOff val="25000"/>
                  <a:alpha val="30404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8">
            <a:extLst>
              <a:ext uri="{FF2B5EF4-FFF2-40B4-BE49-F238E27FC236}">
                <a16:creationId xmlns:a16="http://schemas.microsoft.com/office/drawing/2014/main" id="{180BD7BA-39B2-12EC-A7FE-D49264804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79" y="2008649"/>
            <a:ext cx="6373824" cy="1145893"/>
          </a:xfrm>
          <a:effectLst>
            <a:outerShdw blurRad="50800" dist="38100" dir="5400000" algn="tl" rotWithShape="0">
              <a:schemeClr val="tx2">
                <a:alpha val="40000"/>
              </a:schemeClr>
            </a:outerShdw>
          </a:effectLst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40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68914056-A952-CE09-4EF8-B4F453DE29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5961" y="3332009"/>
            <a:ext cx="6381542" cy="832972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buNone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Subtitle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938FD66F-9BA0-DDBA-4AB5-29AE31C46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5960" y="4339529"/>
            <a:ext cx="6381541" cy="409339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 Here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8609CE-78DD-C575-13C1-0AB6DDCD5AAF}"/>
              </a:ext>
            </a:extLst>
          </p:cNvPr>
          <p:cNvSpPr txBox="1"/>
          <p:nvPr userDrawn="1"/>
        </p:nvSpPr>
        <p:spPr>
          <a:xfrm>
            <a:off x="955960" y="5694207"/>
            <a:ext cx="6099716" cy="338554"/>
          </a:xfrm>
          <a:prstGeom prst="rect">
            <a:avLst/>
          </a:prstGeom>
          <a:noFill/>
          <a:effectLst>
            <a:outerShdw blurRad="50800" dist="38100" dir="5400000" algn="t" rotWithShape="0">
              <a:schemeClr val="tx2">
                <a:alpha val="40000"/>
              </a:schemeClr>
            </a:outerShdw>
          </a:effectLst>
        </p:spPr>
        <p:txBody>
          <a:bodyPr wrap="square" lIns="0" tIns="0" rIns="0" bIns="0">
            <a:spAutoFit/>
          </a:bodyPr>
          <a:lstStyle/>
          <a:p>
            <a:r>
              <a:rPr lang="en-US" sz="2200" spc="100" baseline="0" dirty="0">
                <a:solidFill>
                  <a:schemeClr val="bg1"/>
                </a:solidFill>
                <a:latin typeface="+mn-lt"/>
              </a:rPr>
              <a:t>The </a:t>
            </a:r>
            <a:r>
              <a:rPr lang="en-US" sz="2200" b="1" u="none" spc="100" baseline="0" dirty="0">
                <a:solidFill>
                  <a:schemeClr val="accent1"/>
                </a:solidFill>
                <a:latin typeface="+mn-lt"/>
              </a:rPr>
              <a:t>Team</a:t>
            </a:r>
            <a:r>
              <a:rPr lang="en-US" sz="2200" spc="100" baseline="0" dirty="0">
                <a:solidFill>
                  <a:schemeClr val="bg1"/>
                </a:solidFill>
                <a:latin typeface="+mn-lt"/>
              </a:rPr>
              <a:t> Behind Your </a:t>
            </a:r>
            <a:r>
              <a:rPr lang="en-US" sz="2200" b="1" u="none" spc="100" baseline="0" dirty="0">
                <a:solidFill>
                  <a:schemeClr val="accent1"/>
                </a:solidFill>
                <a:latin typeface="+mn-lt"/>
              </a:rPr>
              <a:t>Team</a:t>
            </a:r>
            <a:endParaRPr lang="en-US" sz="2200" u="none" spc="100" baseline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E76DB22-0989-B4A7-E53A-EAC4AA7114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6757" y="556964"/>
            <a:ext cx="3580172" cy="1559513"/>
          </a:xfrm>
          <a:prstGeom prst="rect">
            <a:avLst/>
          </a:prstGeom>
          <a:effectLst>
            <a:outerShdw blurRad="42936" dist="64432" dir="3746928" algn="tl" rotWithShape="0">
              <a:schemeClr val="tx2">
                <a:alpha val="37483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6163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B06468-7D3C-84F2-9F35-201A4C7871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74" b="1176"/>
          <a:stretch/>
        </p:blipFill>
        <p:spPr>
          <a:xfrm>
            <a:off x="0" y="0"/>
            <a:ext cx="12192000" cy="57142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7C64F6-3DE4-6DBD-2D02-EC924A167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"/>
            <a:ext cx="10972800" cy="1337899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045EA-4162-F3C9-0C09-2EBBA40C3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Conexus Solutions, Inc.  |  Confidential Information - All rights reserved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D2749-115F-4433-2AC2-5737DACBA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42BC-641E-444D-A55E-DC5D73CC9A9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5DF2B83-DEF1-F1C9-EFAC-479E95F8FF36}"/>
              </a:ext>
            </a:extLst>
          </p:cNvPr>
          <p:cNvCxnSpPr/>
          <p:nvPr userDrawn="1"/>
        </p:nvCxnSpPr>
        <p:spPr>
          <a:xfrm>
            <a:off x="609600" y="6185263"/>
            <a:ext cx="1097279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B416E84-0028-4151-9650-752C7C1AE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985709"/>
            <a:ext cx="10972797" cy="359131"/>
          </a:xfrm>
        </p:spPr>
        <p:txBody>
          <a:bodyPr>
            <a:noAutofit/>
          </a:bodyPr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Optional </a:t>
            </a:r>
            <a:r>
              <a:rPr lang="en-US" dirty="0" err="1"/>
              <a:t>Subheader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700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Fun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C64F6-3DE4-6DBD-2D02-EC924A167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"/>
            <a:ext cx="8193753" cy="1337899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045EA-4162-F3C9-0C09-2EBBA40C3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Conexus Solutions, Inc.  |  Confidential Information - All rights reserved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D2749-115F-4433-2AC2-5737DACBA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42BC-641E-444D-A55E-DC5D73CC9A9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5DF2B83-DEF1-F1C9-EFAC-479E95F8FF36}"/>
              </a:ext>
            </a:extLst>
          </p:cNvPr>
          <p:cNvCxnSpPr/>
          <p:nvPr userDrawn="1"/>
        </p:nvCxnSpPr>
        <p:spPr>
          <a:xfrm>
            <a:off x="609600" y="6185263"/>
            <a:ext cx="1097279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Hexagon 2">
            <a:extLst>
              <a:ext uri="{FF2B5EF4-FFF2-40B4-BE49-F238E27FC236}">
                <a16:creationId xmlns:a16="http://schemas.microsoft.com/office/drawing/2014/main" id="{B9F1D339-9CD8-9889-947D-5C8E77CE8CA0}"/>
              </a:ext>
            </a:extLst>
          </p:cNvPr>
          <p:cNvSpPr/>
          <p:nvPr userDrawn="1"/>
        </p:nvSpPr>
        <p:spPr>
          <a:xfrm rot="16200000">
            <a:off x="8130907" y="4547634"/>
            <a:ext cx="911322" cy="785623"/>
          </a:xfrm>
          <a:prstGeom prst="hexagon">
            <a:avLst>
              <a:gd name="adj" fmla="val 32686"/>
              <a:gd name="vf" fmla="val 115470"/>
            </a:avLst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C2EE0E65-8865-7685-D6A2-AF5D80419205}"/>
              </a:ext>
            </a:extLst>
          </p:cNvPr>
          <p:cNvSpPr/>
          <p:nvPr userDrawn="1"/>
        </p:nvSpPr>
        <p:spPr>
          <a:xfrm rot="16200000">
            <a:off x="6327898" y="3391005"/>
            <a:ext cx="1315966" cy="1134454"/>
          </a:xfrm>
          <a:prstGeom prst="hexagon">
            <a:avLst>
              <a:gd name="adj" fmla="val 32686"/>
              <a:gd name="vf" fmla="val 115470"/>
            </a:avLst>
          </a:prstGeom>
          <a:solidFill>
            <a:schemeClr val="bg2">
              <a:alpha val="60043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5ADA084-60EC-60F8-30F3-F6D8C8D1556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55864" y="1"/>
            <a:ext cx="4536136" cy="6015832"/>
          </a:xfrm>
          <a:custGeom>
            <a:avLst/>
            <a:gdLst>
              <a:gd name="connsiteX0" fmla="*/ 2023678 w 4536136"/>
              <a:gd name="connsiteY0" fmla="*/ 0 h 6015832"/>
              <a:gd name="connsiteX1" fmla="*/ 3609120 w 4536136"/>
              <a:gd name="connsiteY1" fmla="*/ 0 h 6015832"/>
              <a:gd name="connsiteX2" fmla="*/ 4536136 w 4536136"/>
              <a:gd name="connsiteY2" fmla="*/ 606009 h 6015832"/>
              <a:gd name="connsiteX3" fmla="*/ 4536136 w 4536136"/>
              <a:gd name="connsiteY3" fmla="*/ 4891605 h 6015832"/>
              <a:gd name="connsiteX4" fmla="*/ 2816400 w 4536136"/>
              <a:gd name="connsiteY4" fmla="*/ 6015832 h 6015832"/>
              <a:gd name="connsiteX5" fmla="*/ 0 w 4536136"/>
              <a:gd name="connsiteY5" fmla="*/ 4174695 h 6015832"/>
              <a:gd name="connsiteX6" fmla="*/ 0 w 4536136"/>
              <a:gd name="connsiteY6" fmla="*/ 1322919 h 601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36136" h="6015832">
                <a:moveTo>
                  <a:pt x="2023678" y="0"/>
                </a:moveTo>
                <a:lnTo>
                  <a:pt x="3609120" y="0"/>
                </a:lnTo>
                <a:lnTo>
                  <a:pt x="4536136" y="606009"/>
                </a:lnTo>
                <a:lnTo>
                  <a:pt x="4536136" y="4891605"/>
                </a:lnTo>
                <a:lnTo>
                  <a:pt x="2816400" y="6015832"/>
                </a:lnTo>
                <a:lnTo>
                  <a:pt x="0" y="4174695"/>
                </a:lnTo>
                <a:lnTo>
                  <a:pt x="0" y="132291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outerShdw blurRad="152400" dist="635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FontTx/>
              <a:buNone/>
              <a:defRPr lang="en-US" sz="1800" dirty="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D17A23A4-3FD4-1A0A-06FB-C10C1FD89F70}"/>
              </a:ext>
            </a:extLst>
          </p:cNvPr>
          <p:cNvSpPr/>
          <p:nvPr userDrawn="1"/>
        </p:nvSpPr>
        <p:spPr>
          <a:xfrm rot="16200000">
            <a:off x="8556678" y="5360580"/>
            <a:ext cx="621790" cy="536027"/>
          </a:xfrm>
          <a:prstGeom prst="hexagon">
            <a:avLst>
              <a:gd name="adj" fmla="val 32686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2E193338-41FB-6A44-3988-37E2BCB5DC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985708"/>
            <a:ext cx="6264577" cy="1198527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lang="en-US" sz="1800" i="1" kern="120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Optional three line </a:t>
            </a:r>
            <a:br>
              <a:rPr lang="en-US" dirty="0"/>
            </a:br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C7268312-225A-D192-FCDD-C14DF0CF7FB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5726" y="2323607"/>
            <a:ext cx="6264576" cy="3548684"/>
          </a:xfrm>
        </p:spPr>
        <p:txBody>
          <a:bodyPr>
            <a:noAutofit/>
          </a:bodyPr>
          <a:lstStyle>
            <a:lvl1pPr marL="285750" indent="-285750" algn="l" defTabSz="914400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0070" indent="-219456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SzPct val="140000"/>
              <a:buFont typeface="Arial" panose="020B0604020202020204" pitchFamily="34" charset="0"/>
              <a:buChar char="•"/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488250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 List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C64F6-3DE4-6DBD-2D02-EC924A167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"/>
            <a:ext cx="10972800" cy="1337899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045EA-4162-F3C9-0C09-2EBBA40C3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Conexus Solutions, Inc.  |  Confidential Information - All rights reserved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D2749-115F-4433-2AC2-5737DACBA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42BC-641E-444D-A55E-DC5D73CC9A9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5DF2B83-DEF1-F1C9-EFAC-479E95F8FF36}"/>
              </a:ext>
            </a:extLst>
          </p:cNvPr>
          <p:cNvCxnSpPr/>
          <p:nvPr userDrawn="1"/>
        </p:nvCxnSpPr>
        <p:spPr>
          <a:xfrm>
            <a:off x="609600" y="6185263"/>
            <a:ext cx="1097279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1419BF1-BEC1-88C5-5D46-1EC50D5316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2" t="14844" r="-4904" b="31156"/>
          <a:stretch/>
        </p:blipFill>
        <p:spPr>
          <a:xfrm flipH="1">
            <a:off x="5937662" y="-1"/>
            <a:ext cx="6254336" cy="33263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DDC3B47-6E89-7AA8-DF64-A3A6B48FDFD4}"/>
              </a:ext>
            </a:extLst>
          </p:cNvPr>
          <p:cNvSpPr/>
          <p:nvPr userDrawn="1"/>
        </p:nvSpPr>
        <p:spPr>
          <a:xfrm>
            <a:off x="1" y="2831000"/>
            <a:ext cx="12192000" cy="26944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E06F8E-9279-E324-864E-735C12084286}"/>
              </a:ext>
            </a:extLst>
          </p:cNvPr>
          <p:cNvSpPr/>
          <p:nvPr userDrawn="1"/>
        </p:nvSpPr>
        <p:spPr>
          <a:xfrm>
            <a:off x="0" y="2563235"/>
            <a:ext cx="12191999" cy="305865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15041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B416E84-0028-4151-9650-752C7C1AE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985709"/>
            <a:ext cx="10972797" cy="359131"/>
          </a:xfrm>
        </p:spPr>
        <p:txBody>
          <a:bodyPr>
            <a:noAutofit/>
          </a:bodyPr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Optional </a:t>
            </a:r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8DD264D7-244E-3164-313F-DF1C5DC22D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7" y="3861268"/>
            <a:ext cx="2743201" cy="1862138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400"/>
              </a:spcAft>
              <a:buFontTx/>
              <a:buNone/>
              <a:defRPr lang="en-US" sz="1800" b="1" kern="1200" dirty="0" smtClean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+mn-cs"/>
              </a:defRPr>
            </a:lvl1pPr>
            <a:lvl2pPr marL="0" indent="0" algn="ctr" defTabSz="914400" rtl="0" eaLnBrk="1" latinLnBrk="0" hangingPunct="1">
              <a:lnSpc>
                <a:spcPct val="120000"/>
              </a:lnSpc>
              <a:spcAft>
                <a:spcPts val="400"/>
              </a:spcAft>
              <a:buFontTx/>
              <a:buNone/>
              <a:defRPr lang="en-US" sz="1400" kern="1200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+mn-cs"/>
              </a:defRPr>
            </a:lvl2pPr>
            <a:lvl3pPr marL="0" indent="0" algn="ctr" defTabSz="914400" rtl="0" eaLnBrk="1" latinLnBrk="0" hangingPunct="1">
              <a:spcAft>
                <a:spcPts val="400"/>
              </a:spcAft>
              <a:buFontTx/>
              <a:buNone/>
              <a:defRPr lang="en-US" sz="1800" b="1" kern="1200" dirty="0" smtClean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+mn-cs"/>
              </a:defRPr>
            </a:lvl3pPr>
            <a:lvl4pPr marL="0" indent="0" algn="ctr" defTabSz="914400" rtl="0" eaLnBrk="1" latinLnBrk="0" hangingPunct="1">
              <a:spcAft>
                <a:spcPts val="400"/>
              </a:spcAft>
              <a:buFontTx/>
              <a:buNone/>
              <a:defRPr lang="en-US" sz="1800" b="1" kern="1200" dirty="0" smtClean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+mn-cs"/>
              </a:defRPr>
            </a:lvl4pPr>
            <a:lvl5pPr marL="0" indent="0" algn="ctr" defTabSz="914400" rtl="0" eaLnBrk="1" latinLnBrk="0" hangingPunct="1">
              <a:spcAft>
                <a:spcPts val="400"/>
              </a:spcAft>
              <a:buFontTx/>
              <a:buNone/>
              <a:defRPr lang="en-US" sz="1800" b="1" kern="12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Bullet Headline</a:t>
            </a:r>
          </a:p>
          <a:p>
            <a:pPr lvl="1"/>
            <a:r>
              <a:rPr lang="en-US" dirty="0"/>
              <a:t>Add description copy here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21481A74-0AB6-83A3-A4BE-38FE14AC8A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64670" y="3861268"/>
            <a:ext cx="2743201" cy="1862138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400"/>
              </a:spcAft>
              <a:buFontTx/>
              <a:buNone/>
              <a:defRPr lang="en-US" sz="1800" b="1" kern="1200" dirty="0" smtClean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+mn-cs"/>
              </a:defRPr>
            </a:lvl1pPr>
            <a:lvl2pPr marL="0" indent="0" algn="ctr" defTabSz="914400" rtl="0" eaLnBrk="1" latinLnBrk="0" hangingPunct="1">
              <a:lnSpc>
                <a:spcPct val="120000"/>
              </a:lnSpc>
              <a:spcAft>
                <a:spcPts val="400"/>
              </a:spcAft>
              <a:buFontTx/>
              <a:buNone/>
              <a:defRPr lang="en-US" sz="1400" kern="1200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+mn-cs"/>
              </a:defRPr>
            </a:lvl2pPr>
            <a:lvl3pPr marL="0" indent="0" algn="ctr" defTabSz="914400" rtl="0" eaLnBrk="1" latinLnBrk="0" hangingPunct="1">
              <a:spcAft>
                <a:spcPts val="400"/>
              </a:spcAft>
              <a:buFontTx/>
              <a:buNone/>
              <a:defRPr lang="en-US" sz="1800" b="1" kern="1200" dirty="0" smtClean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+mn-cs"/>
              </a:defRPr>
            </a:lvl3pPr>
            <a:lvl4pPr marL="0" indent="0" algn="ctr" defTabSz="914400" rtl="0" eaLnBrk="1" latinLnBrk="0" hangingPunct="1">
              <a:spcAft>
                <a:spcPts val="400"/>
              </a:spcAft>
              <a:buFontTx/>
              <a:buNone/>
              <a:defRPr lang="en-US" sz="1800" b="1" kern="1200" dirty="0" smtClean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+mn-cs"/>
              </a:defRPr>
            </a:lvl4pPr>
            <a:lvl5pPr marL="0" indent="0" algn="ctr" defTabSz="914400" rtl="0" eaLnBrk="1" latinLnBrk="0" hangingPunct="1">
              <a:spcAft>
                <a:spcPts val="400"/>
              </a:spcAft>
              <a:buFontTx/>
              <a:buNone/>
              <a:defRPr lang="en-US" sz="1800" b="1" kern="12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Bullet Headline</a:t>
            </a:r>
          </a:p>
          <a:p>
            <a:pPr lvl="1"/>
            <a:r>
              <a:rPr lang="en-US" dirty="0"/>
              <a:t>Add description copy here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A3C543D7-4928-1989-F268-84D0C40AE9D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19743" y="3861268"/>
            <a:ext cx="2743201" cy="1862138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400"/>
              </a:spcAft>
              <a:buFontTx/>
              <a:buNone/>
              <a:defRPr lang="en-US" sz="1800" b="1" kern="1200" dirty="0" smtClean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+mn-cs"/>
              </a:defRPr>
            </a:lvl1pPr>
            <a:lvl2pPr marL="0" indent="0" algn="ctr" defTabSz="914400" rtl="0" eaLnBrk="1" latinLnBrk="0" hangingPunct="1">
              <a:lnSpc>
                <a:spcPct val="120000"/>
              </a:lnSpc>
              <a:spcAft>
                <a:spcPts val="400"/>
              </a:spcAft>
              <a:buFontTx/>
              <a:buNone/>
              <a:defRPr lang="en-US" sz="1400" kern="1200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+mn-cs"/>
              </a:defRPr>
            </a:lvl2pPr>
            <a:lvl3pPr marL="0" indent="0" algn="ctr" defTabSz="914400" rtl="0" eaLnBrk="1" latinLnBrk="0" hangingPunct="1">
              <a:spcAft>
                <a:spcPts val="400"/>
              </a:spcAft>
              <a:buFontTx/>
              <a:buNone/>
              <a:defRPr lang="en-US" sz="1800" b="1" kern="1200" dirty="0" smtClean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+mn-cs"/>
              </a:defRPr>
            </a:lvl3pPr>
            <a:lvl4pPr marL="0" indent="0" algn="ctr" defTabSz="914400" rtl="0" eaLnBrk="1" latinLnBrk="0" hangingPunct="1">
              <a:spcAft>
                <a:spcPts val="400"/>
              </a:spcAft>
              <a:buFontTx/>
              <a:buNone/>
              <a:defRPr lang="en-US" sz="1800" b="1" kern="1200" dirty="0" smtClean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+mn-cs"/>
              </a:defRPr>
            </a:lvl4pPr>
            <a:lvl5pPr marL="0" indent="0" algn="ctr" defTabSz="914400" rtl="0" eaLnBrk="1" latinLnBrk="0" hangingPunct="1">
              <a:spcAft>
                <a:spcPts val="400"/>
              </a:spcAft>
              <a:buFontTx/>
              <a:buNone/>
              <a:defRPr lang="en-US" sz="1800" b="1" kern="12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Bullet Headline</a:t>
            </a:r>
          </a:p>
          <a:p>
            <a:pPr lvl="1"/>
            <a:r>
              <a:rPr lang="en-US" dirty="0"/>
              <a:t>Add description copy here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F17FE3D6-9BF8-3FEA-48C5-12AA280C42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73961" y="3861268"/>
            <a:ext cx="2743201" cy="1862138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400"/>
              </a:spcAft>
              <a:buFontTx/>
              <a:buNone/>
              <a:defRPr lang="en-US" sz="1800" b="1" kern="1200" dirty="0" smtClean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+mn-cs"/>
              </a:defRPr>
            </a:lvl1pPr>
            <a:lvl2pPr marL="0" indent="0" algn="ctr" defTabSz="914400" rtl="0" eaLnBrk="1" latinLnBrk="0" hangingPunct="1">
              <a:lnSpc>
                <a:spcPct val="120000"/>
              </a:lnSpc>
              <a:spcAft>
                <a:spcPts val="400"/>
              </a:spcAft>
              <a:buFontTx/>
              <a:buNone/>
              <a:defRPr lang="en-US" sz="1400" kern="1200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+mn-cs"/>
              </a:defRPr>
            </a:lvl2pPr>
            <a:lvl3pPr marL="0" indent="0" algn="ctr" defTabSz="914400" rtl="0" eaLnBrk="1" latinLnBrk="0" hangingPunct="1">
              <a:spcAft>
                <a:spcPts val="400"/>
              </a:spcAft>
              <a:buFontTx/>
              <a:buNone/>
              <a:defRPr lang="en-US" sz="1800" b="1" kern="1200" dirty="0" smtClean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+mn-cs"/>
              </a:defRPr>
            </a:lvl3pPr>
            <a:lvl4pPr marL="0" indent="0" algn="ctr" defTabSz="914400" rtl="0" eaLnBrk="1" latinLnBrk="0" hangingPunct="1">
              <a:spcAft>
                <a:spcPts val="400"/>
              </a:spcAft>
              <a:buFontTx/>
              <a:buNone/>
              <a:defRPr lang="en-US" sz="1800" b="1" kern="1200" dirty="0" smtClean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+mn-cs"/>
              </a:defRPr>
            </a:lvl4pPr>
            <a:lvl5pPr marL="0" indent="0" algn="ctr" defTabSz="914400" rtl="0" eaLnBrk="1" latinLnBrk="0" hangingPunct="1">
              <a:spcAft>
                <a:spcPts val="400"/>
              </a:spcAft>
              <a:buFontTx/>
              <a:buNone/>
              <a:defRPr lang="en-US" sz="1800" b="1" kern="12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Bullet Headline</a:t>
            </a:r>
          </a:p>
          <a:p>
            <a:pPr lvl="1"/>
            <a:r>
              <a:rPr lang="en-US" dirty="0"/>
              <a:t>Add description copy here</a:t>
            </a:r>
          </a:p>
        </p:txBody>
      </p:sp>
    </p:spTree>
    <p:extLst>
      <p:ext uri="{BB962C8B-B14F-4D97-AF65-F5344CB8AC3E}">
        <p14:creationId xmlns:p14="http://schemas.microsoft.com/office/powerpoint/2010/main" val="386591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C64F6-3DE4-6DBD-2D02-EC924A167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"/>
            <a:ext cx="10972800" cy="1337899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8F336-9717-2D58-651A-ADA848078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045EA-4162-F3C9-0C09-2EBBA40C3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Conexus Solutions, Inc.  |  Confidential Information - All rights reserved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D2749-115F-4433-2AC2-5737DACBA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42BC-641E-444D-A55E-DC5D73CC9A9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5DF2B83-DEF1-F1C9-EFAC-479E95F8FF36}"/>
              </a:ext>
            </a:extLst>
          </p:cNvPr>
          <p:cNvCxnSpPr/>
          <p:nvPr userDrawn="1"/>
        </p:nvCxnSpPr>
        <p:spPr>
          <a:xfrm>
            <a:off x="609600" y="6185263"/>
            <a:ext cx="1097279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0804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045EA-4162-F3C9-0C09-2EBBA40C3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Conexus Solutions, Inc.  |  Confidential Information - All rights reserved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D2749-115F-4433-2AC2-5737DACBA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42BC-641E-444D-A55E-DC5D73CC9A9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D3F145-9527-1D37-36A0-845CC8CA4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"/>
            <a:ext cx="10972800" cy="1337899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98814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37919A77-9522-8904-6E46-810806C620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600" y="6356350"/>
            <a:ext cx="458743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2025 Conexus Solutions, Inc.  |  Confidential Information - All rights reserved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97C5FC29-B8D8-1D39-8E77-4126A5A323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42489" y="6356350"/>
            <a:ext cx="7070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08642BC-641E-444D-A55E-DC5D73CC9A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8">
            <a:extLst>
              <a:ext uri="{FF2B5EF4-FFF2-40B4-BE49-F238E27FC236}">
                <a16:creationId xmlns:a16="http://schemas.microsoft.com/office/drawing/2014/main" id="{A565369B-C68C-A5FA-E482-E4F544710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79" y="1369142"/>
            <a:ext cx="5948398" cy="3057832"/>
          </a:xfrm>
          <a:effectLst>
            <a:outerShdw blurRad="50800" dist="38100" dir="5400000" algn="tl" rotWithShape="0">
              <a:schemeClr val="tx2">
                <a:alpha val="40000"/>
              </a:schemeClr>
            </a:outerShdw>
          </a:effectLst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32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AAFC941-20E4-1E76-1495-507885A62A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8837" y="6280900"/>
            <a:ext cx="1133561" cy="4937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649674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8">
            <a:extLst>
              <a:ext uri="{FF2B5EF4-FFF2-40B4-BE49-F238E27FC236}">
                <a16:creationId xmlns:a16="http://schemas.microsoft.com/office/drawing/2014/main" id="{180BD7BA-39B2-12EC-A7FE-D49264804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79" y="1369142"/>
            <a:ext cx="5948398" cy="3057832"/>
          </a:xfrm>
          <a:effectLst>
            <a:outerShdw blurRad="50800" dist="38100" dir="5400000" algn="tl" rotWithShape="0">
              <a:schemeClr val="tx2">
                <a:alpha val="40000"/>
              </a:schemeClr>
            </a:outerShdw>
          </a:effectLst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32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37919A77-9522-8904-6E46-810806C620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600" y="6356350"/>
            <a:ext cx="458743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2025 Conexus Solutions, Inc.  |  Confidential Information - All rights reserved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97C5FC29-B8D8-1D39-8E77-4126A5A323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42489" y="6356350"/>
            <a:ext cx="7070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08642BC-641E-444D-A55E-DC5D73CC9A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FBE45A7-0EF3-06C4-D5F5-404F9EE59D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8837" y="6280900"/>
            <a:ext cx="1133561" cy="4937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165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12D1D3-ADB3-C5F7-4ABE-F4604BE223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2025 Conexus Solutions, Inc.  |  Confidential Information - All rights reserved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6C8693-900E-5227-4602-71BDF89ADA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26"/>
          <a:stretch/>
        </p:blipFill>
        <p:spPr>
          <a:xfrm>
            <a:off x="2" y="4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04A954-30D5-7B05-6362-D27A4996DD33}"/>
              </a:ext>
            </a:extLst>
          </p:cNvPr>
          <p:cNvSpPr/>
          <p:nvPr userDrawn="1"/>
        </p:nvSpPr>
        <p:spPr>
          <a:xfrm>
            <a:off x="0" y="-3"/>
            <a:ext cx="12192000" cy="6858006"/>
          </a:xfrm>
          <a:prstGeom prst="rect">
            <a:avLst/>
          </a:prstGeom>
          <a:gradFill>
            <a:gsLst>
              <a:gs pos="100000">
                <a:schemeClr val="tx2">
                  <a:alpha val="80131"/>
                </a:schemeClr>
              </a:gs>
              <a:gs pos="0">
                <a:schemeClr val="tx2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D06261-4EB7-9F38-A373-23676D7DB3E5}"/>
              </a:ext>
            </a:extLst>
          </p:cNvPr>
          <p:cNvSpPr/>
          <p:nvPr userDrawn="1"/>
        </p:nvSpPr>
        <p:spPr>
          <a:xfrm rot="16200000">
            <a:off x="2659067" y="-2659065"/>
            <a:ext cx="6873872" cy="12192006"/>
          </a:xfrm>
          <a:prstGeom prst="rect">
            <a:avLst/>
          </a:prstGeom>
          <a:gradFill>
            <a:gsLst>
              <a:gs pos="100000">
                <a:schemeClr val="tx2">
                  <a:alpha val="35833"/>
                </a:schemeClr>
              </a:gs>
              <a:gs pos="41000">
                <a:schemeClr val="tx2">
                  <a:lumMod val="75000"/>
                  <a:lumOff val="25000"/>
                  <a:alpha val="30404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itle 18">
            <a:extLst>
              <a:ext uri="{FF2B5EF4-FFF2-40B4-BE49-F238E27FC236}">
                <a16:creationId xmlns:a16="http://schemas.microsoft.com/office/drawing/2014/main" id="{180BD7BA-39B2-12EC-A7FE-D49264804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79" y="2008649"/>
            <a:ext cx="6373824" cy="1145893"/>
          </a:xfrm>
          <a:effectLst>
            <a:outerShdw blurRad="50800" dist="38100" dir="5400000" algn="tl" rotWithShape="0">
              <a:schemeClr val="tx2">
                <a:alpha val="40000"/>
              </a:schemeClr>
            </a:outerShdw>
          </a:effectLst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60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68914056-A952-CE09-4EF8-B4F453DE29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5961" y="3792622"/>
            <a:ext cx="6373824" cy="1577996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buNone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Subtitle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08B1EF-4FBA-4A32-1909-54EB8028E66A}"/>
              </a:ext>
            </a:extLst>
          </p:cNvPr>
          <p:cNvSpPr txBox="1"/>
          <p:nvPr userDrawn="1"/>
        </p:nvSpPr>
        <p:spPr>
          <a:xfrm>
            <a:off x="952662" y="5556547"/>
            <a:ext cx="3638799" cy="30630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en-US" b="1" dirty="0" err="1">
                <a:solidFill>
                  <a:schemeClr val="accent1"/>
                </a:solidFill>
                <a:latin typeface="+mj-lt"/>
              </a:rPr>
              <a:t>www.cnxsi.com</a:t>
            </a:r>
            <a:endParaRPr lang="en-US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24E7327-99F0-BEE2-8D91-B2A2A24481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6757" y="556964"/>
            <a:ext cx="3580172" cy="1559513"/>
          </a:xfrm>
          <a:prstGeom prst="rect">
            <a:avLst/>
          </a:prstGeom>
          <a:effectLst>
            <a:outerShdw blurRad="42936" dist="64432" dir="3746928" algn="tl" rotWithShape="0">
              <a:schemeClr val="tx2">
                <a:alpha val="37483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69606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12D1D3-ADB3-C5F7-4ABE-F4604BE223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2025 Conexus Solutions, Inc.  |  Confidential Information - All rights reserved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6C8693-900E-5227-4602-71BDF89ADA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26"/>
          <a:stretch/>
        </p:blipFill>
        <p:spPr>
          <a:xfrm>
            <a:off x="2" y="4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04A954-30D5-7B05-6362-D27A4996DD33}"/>
              </a:ext>
            </a:extLst>
          </p:cNvPr>
          <p:cNvSpPr/>
          <p:nvPr userDrawn="1"/>
        </p:nvSpPr>
        <p:spPr>
          <a:xfrm>
            <a:off x="0" y="-3"/>
            <a:ext cx="12192000" cy="6858006"/>
          </a:xfrm>
          <a:prstGeom prst="rect">
            <a:avLst/>
          </a:prstGeom>
          <a:gradFill>
            <a:gsLst>
              <a:gs pos="100000">
                <a:schemeClr val="tx2">
                  <a:alpha val="80131"/>
                </a:schemeClr>
              </a:gs>
              <a:gs pos="0">
                <a:schemeClr val="tx2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D06261-4EB7-9F38-A373-23676D7DB3E5}"/>
              </a:ext>
            </a:extLst>
          </p:cNvPr>
          <p:cNvSpPr/>
          <p:nvPr userDrawn="1"/>
        </p:nvSpPr>
        <p:spPr>
          <a:xfrm rot="16200000">
            <a:off x="2667004" y="-2667002"/>
            <a:ext cx="6857998" cy="12192006"/>
          </a:xfrm>
          <a:prstGeom prst="rect">
            <a:avLst/>
          </a:prstGeom>
          <a:gradFill>
            <a:gsLst>
              <a:gs pos="100000">
                <a:schemeClr val="tx2">
                  <a:alpha val="35833"/>
                </a:schemeClr>
              </a:gs>
              <a:gs pos="41000">
                <a:schemeClr val="tx2">
                  <a:lumMod val="75000"/>
                  <a:lumOff val="25000"/>
                  <a:alpha val="30404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8">
            <a:extLst>
              <a:ext uri="{FF2B5EF4-FFF2-40B4-BE49-F238E27FC236}">
                <a16:creationId xmlns:a16="http://schemas.microsoft.com/office/drawing/2014/main" id="{180BD7BA-39B2-12EC-A7FE-D49264804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79" y="2008649"/>
            <a:ext cx="6373824" cy="1145893"/>
          </a:xfrm>
          <a:effectLst>
            <a:outerShdw blurRad="50800" dist="38100" dir="5400000" algn="tl" rotWithShape="0">
              <a:schemeClr val="tx2">
                <a:alpha val="40000"/>
              </a:schemeClr>
            </a:outerShdw>
          </a:effectLst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40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68914056-A952-CE09-4EF8-B4F453DE29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5961" y="3332009"/>
            <a:ext cx="6381542" cy="832972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buNone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Subtitle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938FD66F-9BA0-DDBA-4AB5-29AE31C46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5960" y="4339529"/>
            <a:ext cx="6381541" cy="409339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 Here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8609CE-78DD-C575-13C1-0AB6DDCD5AAF}"/>
              </a:ext>
            </a:extLst>
          </p:cNvPr>
          <p:cNvSpPr txBox="1"/>
          <p:nvPr userDrawn="1"/>
        </p:nvSpPr>
        <p:spPr>
          <a:xfrm>
            <a:off x="955960" y="5694207"/>
            <a:ext cx="6099716" cy="338554"/>
          </a:xfrm>
          <a:prstGeom prst="rect">
            <a:avLst/>
          </a:prstGeom>
          <a:noFill/>
          <a:effectLst>
            <a:outerShdw blurRad="50800" dist="38100" dir="5400000" algn="t" rotWithShape="0">
              <a:schemeClr val="tx2">
                <a:alpha val="40000"/>
              </a:schemeClr>
            </a:outerShdw>
          </a:effectLst>
        </p:spPr>
        <p:txBody>
          <a:bodyPr wrap="square" lIns="0" tIns="0" rIns="0" bIns="0">
            <a:spAutoFit/>
          </a:bodyPr>
          <a:lstStyle/>
          <a:p>
            <a:r>
              <a:rPr lang="en-US" sz="2200" spc="100" baseline="0" dirty="0">
                <a:solidFill>
                  <a:schemeClr val="bg1"/>
                </a:solidFill>
                <a:latin typeface="+mn-lt"/>
              </a:rPr>
              <a:t>The </a:t>
            </a:r>
            <a:r>
              <a:rPr lang="en-US" sz="2200" b="1" u="none" spc="100" baseline="0" dirty="0">
                <a:solidFill>
                  <a:schemeClr val="accent1"/>
                </a:solidFill>
                <a:latin typeface="+mn-lt"/>
              </a:rPr>
              <a:t>Team</a:t>
            </a:r>
            <a:r>
              <a:rPr lang="en-US" sz="2200" spc="100" baseline="0" dirty="0">
                <a:solidFill>
                  <a:schemeClr val="bg1"/>
                </a:solidFill>
                <a:latin typeface="+mn-lt"/>
              </a:rPr>
              <a:t> Behind Your </a:t>
            </a:r>
            <a:r>
              <a:rPr lang="en-US" sz="2200" b="1" u="none" spc="100" baseline="0" dirty="0">
                <a:solidFill>
                  <a:schemeClr val="accent1"/>
                </a:solidFill>
                <a:latin typeface="+mn-lt"/>
              </a:rPr>
              <a:t>Team</a:t>
            </a:r>
            <a:endParaRPr lang="en-US" sz="2200" u="none" spc="100" baseline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E76DB22-0989-B4A7-E53A-EAC4AA7114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6757" y="556964"/>
            <a:ext cx="3580172" cy="1559513"/>
          </a:xfrm>
          <a:prstGeom prst="rect">
            <a:avLst/>
          </a:prstGeom>
          <a:effectLst>
            <a:outerShdw blurRad="42936" dist="64432" dir="3746928" algn="tl" rotWithShape="0">
              <a:schemeClr val="tx2">
                <a:alpha val="37483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52794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ue bar open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44DD07-470A-9B94-1C72-428C78320B9A}"/>
              </a:ext>
            </a:extLst>
          </p:cNvPr>
          <p:cNvSpPr/>
          <p:nvPr userDrawn="1"/>
        </p:nvSpPr>
        <p:spPr>
          <a:xfrm>
            <a:off x="-1" y="1538868"/>
            <a:ext cx="12192001" cy="461038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243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6BB83160-4A82-4AEC-D86A-99982D5E48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600" y="6356350"/>
            <a:ext cx="458743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2025 Conexus Solutions, Inc.  |  Confidential Information - All rights reserved</a:t>
            </a:r>
            <a:endParaRPr lang="en-US" dirty="0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11A30414-8476-EB96-3614-A5C690A606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42489" y="6356350"/>
            <a:ext cx="7070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08642BC-641E-444D-A55E-DC5D73CC9A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179EDDC-F876-B97C-119B-EE54E0DDB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"/>
            <a:ext cx="10972800" cy="1337899"/>
          </a:xfrm>
          <a:effectLst>
            <a:outerShdw blurRad="76200" dist="38100" dir="5400000" algn="t" rotWithShape="0">
              <a:schemeClr val="tx2">
                <a:alpha val="61162"/>
              </a:schemeClr>
            </a:outerShdw>
          </a:effectLst>
        </p:spPr>
        <p:txBody>
          <a:bodyPr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51D27A82-8C95-9F45-3B66-F8AC9A6FE2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985709"/>
            <a:ext cx="10972802" cy="365254"/>
          </a:xfrm>
          <a:effectLst>
            <a:outerShdw blurRad="50800" dist="25400" dir="5400000" algn="t" rotWithShape="0">
              <a:schemeClr val="tx2">
                <a:alpha val="60167"/>
              </a:scheme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 lang="en-US" sz="2000" kern="12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Optional </a:t>
            </a:r>
            <a:r>
              <a:rPr lang="en-US" dirty="0" err="1"/>
              <a:t>Subheader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CEFA864-51B8-5F56-6BF5-E49C47E141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8837" y="6280900"/>
            <a:ext cx="1133561" cy="493776"/>
          </a:xfrm>
          <a:prstGeom prst="rect">
            <a:avLst/>
          </a:prstGeom>
          <a:effectLst>
            <a:glow rad="67268">
              <a:schemeClr val="tx2">
                <a:alpha val="49856"/>
              </a:schemeClr>
            </a:glow>
          </a:effec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2370C8-D923-0588-D7AB-B6ADEE647F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554163"/>
            <a:ext cx="10972800" cy="4595812"/>
          </a:xfr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EE7023"/>
              </a:buClr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>
              <a:buFont typeface="Arial" panose="020B0604020202020204" pitchFamily="34" charset="0"/>
              <a:buChar char="•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marL="548640" lvl="1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rgbClr val="7E7F86"/>
              </a:buClr>
              <a:buFont typeface="Courier New" panose="020B0604020202020204" pitchFamily="34" charset="0"/>
              <a:buChar char="o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5492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bar open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44DD07-470A-9B94-1C72-428C78320B9A}"/>
              </a:ext>
            </a:extLst>
          </p:cNvPr>
          <p:cNvSpPr/>
          <p:nvPr userDrawn="1"/>
        </p:nvSpPr>
        <p:spPr>
          <a:xfrm>
            <a:off x="-1" y="1538868"/>
            <a:ext cx="12192001" cy="461038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243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6BB83160-4A82-4AEC-D86A-99982D5E48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600" y="6356350"/>
            <a:ext cx="458743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2025 Conexus Solutions, Inc.  |  Confidential Information - All rights reserved</a:t>
            </a:r>
            <a:endParaRPr lang="en-US" dirty="0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11A30414-8476-EB96-3614-A5C690A606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42489" y="6356350"/>
            <a:ext cx="7070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08642BC-641E-444D-A55E-DC5D73CC9A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179EDDC-F876-B97C-119B-EE54E0DDB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"/>
            <a:ext cx="10972800" cy="1337899"/>
          </a:xfrm>
          <a:effectLst>
            <a:outerShdw blurRad="76200" dist="38100" dir="5400000" algn="t" rotWithShape="0">
              <a:schemeClr val="tx2">
                <a:alpha val="61162"/>
              </a:schemeClr>
            </a:outerShdw>
          </a:effectLst>
        </p:spPr>
        <p:txBody>
          <a:bodyPr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51D27A82-8C95-9F45-3B66-F8AC9A6FE2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985709"/>
            <a:ext cx="10972802" cy="365254"/>
          </a:xfrm>
          <a:effectLst>
            <a:outerShdw blurRad="50800" dist="25400" dir="5400000" algn="t" rotWithShape="0">
              <a:schemeClr val="tx2">
                <a:alpha val="60167"/>
              </a:scheme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 lang="en-US" sz="2000" kern="12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Optional </a:t>
            </a:r>
            <a:r>
              <a:rPr lang="en-US" dirty="0" err="1"/>
              <a:t>Subheader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CEFA864-51B8-5F56-6BF5-E49C47E141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8837" y="6280900"/>
            <a:ext cx="1133561" cy="493776"/>
          </a:xfrm>
          <a:prstGeom prst="rect">
            <a:avLst/>
          </a:prstGeom>
          <a:effectLst>
            <a:glow rad="67268">
              <a:schemeClr val="tx2">
                <a:alpha val="49856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8757729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ft Callout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6BB83160-4A82-4AEC-D86A-99982D5E48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600" y="6356350"/>
            <a:ext cx="458743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2025 Conexus Solutions, Inc.  |  Confidential Information - All rights reserved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11A30414-8476-EB96-3614-A5C690A606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42489" y="6356350"/>
            <a:ext cx="7070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08642BC-641E-444D-A55E-DC5D73CC9A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718AC46-6467-CC12-67BB-F695FC6C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"/>
            <a:ext cx="10972800" cy="1337899"/>
          </a:xfrm>
          <a:effectLst>
            <a:outerShdw blurRad="76200" dist="38100" dir="5400000" algn="t" rotWithShape="0">
              <a:schemeClr val="tx2">
                <a:alpha val="61162"/>
              </a:schemeClr>
            </a:outerShdw>
          </a:effectLst>
        </p:spPr>
        <p:txBody>
          <a:bodyPr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24F3762B-141E-43A4-BED4-4C37033B50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985709"/>
            <a:ext cx="10972802" cy="365254"/>
          </a:xfrm>
          <a:effectLst>
            <a:outerShdw blurRad="50800" dist="25400" dir="5400000" algn="t" rotWithShape="0">
              <a:schemeClr val="tx2">
                <a:alpha val="60167"/>
              </a:scheme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 lang="en-US" sz="2000" kern="12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Optional </a:t>
            </a:r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A4E358-3C8C-783B-8DCA-1CB82458D18D}"/>
              </a:ext>
            </a:extLst>
          </p:cNvPr>
          <p:cNvSpPr/>
          <p:nvPr userDrawn="1"/>
        </p:nvSpPr>
        <p:spPr>
          <a:xfrm>
            <a:off x="4480560" y="1571123"/>
            <a:ext cx="7711440" cy="456139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0086"/>
                </a:schemeClr>
              </a:gs>
              <a:gs pos="72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856F5B-D5AA-CE60-A4F6-8FB60961B6F1}"/>
              </a:ext>
            </a:extLst>
          </p:cNvPr>
          <p:cNvSpPr/>
          <p:nvPr userDrawn="1"/>
        </p:nvSpPr>
        <p:spPr>
          <a:xfrm>
            <a:off x="0" y="1571123"/>
            <a:ext cx="4480560" cy="4561389"/>
          </a:xfrm>
          <a:prstGeom prst="rect">
            <a:avLst/>
          </a:prstGeom>
          <a:gradFill flip="none" rotWithShape="1">
            <a:gsLst>
              <a:gs pos="17000">
                <a:schemeClr val="bg1">
                  <a:alpha val="80086"/>
                </a:schemeClr>
              </a:gs>
              <a:gs pos="76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8C468F3F-ED3C-6A45-742E-EE80102914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9" y="2181339"/>
            <a:ext cx="3456626" cy="3606143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3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320040" indent="0">
              <a:buNone/>
              <a:defRPr kumimoji="0" lang="en-US" sz="2800" b="0" i="0" u="none" strike="noStrike" kern="1200" cap="none" spc="0" normalizeH="0" baseline="0" dirty="0" smtClean="0">
                <a:ln>
                  <a:noFill/>
                </a:ln>
                <a:solidFill>
                  <a:srgbClr val="0C2958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+mn-cs"/>
              </a:defRPr>
            </a:lvl2pPr>
            <a:lvl3pPr marL="594360" indent="0">
              <a:buNone/>
              <a:defRPr kumimoji="0" lang="en-US" sz="2800" b="0" i="0" u="none" strike="noStrike" kern="1200" cap="none" spc="0" normalizeH="0" baseline="0" dirty="0" smtClean="0">
                <a:ln>
                  <a:noFill/>
                </a:ln>
                <a:solidFill>
                  <a:srgbClr val="0C2958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+mn-cs"/>
              </a:defRPr>
            </a:lvl3pPr>
            <a:lvl4pPr marL="914400" indent="0">
              <a:buNone/>
              <a:defRPr kumimoji="0" lang="en-US" sz="2800" b="0" i="0" u="none" strike="noStrike" kern="1200" cap="none" spc="0" normalizeH="0" baseline="0" dirty="0" smtClean="0">
                <a:ln>
                  <a:noFill/>
                </a:ln>
                <a:solidFill>
                  <a:srgbClr val="0C2958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+mn-cs"/>
              </a:defRPr>
            </a:lvl4pPr>
            <a:lvl5pPr marL="1143000" indent="0">
              <a:buNone/>
              <a:defRPr kumimoji="0" lang="en-US" sz="2800" b="0" i="0" u="none" strike="noStrike" kern="1200" cap="none" spc="0" normalizeH="0" baseline="0" dirty="0">
                <a:ln>
                  <a:noFill/>
                </a:ln>
                <a:solidFill>
                  <a:srgbClr val="0C2958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Quote or call out goes here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9432EF08-0809-2075-89D9-84E3984896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94896" y="2085277"/>
            <a:ext cx="6712153" cy="3702204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600"/>
              </a:spcBef>
              <a:buNone/>
              <a:defRPr lang="en-US" sz="2800" kern="12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+mn-cs"/>
              </a:defRPr>
            </a:lvl1pPr>
            <a:lvl2pPr marL="0" indent="0" algn="l" defTabSz="914400" rtl="0" eaLnBrk="1" latinLnBrk="0" hangingPunct="1">
              <a:lnSpc>
                <a:spcPct val="150000"/>
              </a:lnSpc>
              <a:spcBef>
                <a:spcPts val="1600"/>
              </a:spcBef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+mn-cs"/>
              </a:defRPr>
            </a:lvl2pPr>
            <a:lvl3pPr marL="0" indent="0" algn="l" defTabSz="914400" rtl="0" eaLnBrk="1" latinLnBrk="0" hangingPunct="1">
              <a:lnSpc>
                <a:spcPct val="150000"/>
              </a:lnSpc>
              <a:spcBef>
                <a:spcPts val="1600"/>
              </a:spcBef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+mn-cs"/>
              </a:defRPr>
            </a:lvl3pPr>
            <a:lvl4pPr marL="0" indent="0" algn="l" defTabSz="914400" rtl="0" eaLnBrk="1" latinLnBrk="0" hangingPunct="1">
              <a:lnSpc>
                <a:spcPct val="150000"/>
              </a:lnSpc>
              <a:spcBef>
                <a:spcPts val="1600"/>
              </a:spcBef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+mn-cs"/>
              </a:defRPr>
            </a:lvl4pPr>
            <a:lvl5pPr marL="0" indent="0" algn="l" defTabSz="914400" rtl="0" eaLnBrk="1" latinLnBrk="0" hangingPunct="1">
              <a:lnSpc>
                <a:spcPct val="150000"/>
              </a:lnSpc>
              <a:spcBef>
                <a:spcPts val="1600"/>
              </a:spcBef>
              <a:buNone/>
              <a:defRPr lang="en-US" sz="1800" kern="12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Add Body Text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036C23A-4BC9-E491-53F9-FD53599AD3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8837" y="6280900"/>
            <a:ext cx="1133561" cy="493776"/>
          </a:xfrm>
          <a:prstGeom prst="rect">
            <a:avLst/>
          </a:prstGeom>
          <a:effectLst>
            <a:glow rad="67268">
              <a:schemeClr val="tx2"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6313830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ingle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C64F6-3DE4-6DBD-2D02-EC924A167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"/>
            <a:ext cx="10972800" cy="1337899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045EA-4162-F3C9-0C09-2EBBA40C3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Conexus Solutions, Inc.  |  Confidential Information - All rights reserved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D2749-115F-4433-2AC2-5737DACBA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42BC-641E-444D-A55E-DC5D73CC9A9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5DF2B83-DEF1-F1C9-EFAC-479E95F8FF36}"/>
              </a:ext>
            </a:extLst>
          </p:cNvPr>
          <p:cNvCxnSpPr/>
          <p:nvPr userDrawn="1"/>
        </p:nvCxnSpPr>
        <p:spPr>
          <a:xfrm>
            <a:off x="609600" y="6185263"/>
            <a:ext cx="1097279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B416E84-0028-4151-9650-752C7C1AE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985709"/>
            <a:ext cx="10972797" cy="359131"/>
          </a:xfrm>
        </p:spPr>
        <p:txBody>
          <a:bodyPr>
            <a:noAutofit/>
          </a:bodyPr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Optional </a:t>
            </a:r>
            <a:r>
              <a:rPr lang="en-US" dirty="0" err="1"/>
              <a:t>Subheader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E738FE-8139-F1DF-E8C5-F9960B7FAF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74107" y="-734492"/>
            <a:ext cx="4215586" cy="961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166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F330E24-E476-7C15-B1C7-A3897DC76B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9199" y="774683"/>
            <a:ext cx="1190172" cy="119017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12D1D3-ADB3-C5F7-4ABE-F4604BE223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marL="0" algn="l" defTabSz="914400" rtl="0" eaLnBrk="1" latinLnBrk="0" hangingPunct="1">
              <a:defRPr kumimoji="0" lang="en-US" sz="800" b="0" i="0" u="none" strike="noStrike" kern="1200" cap="none" spc="0" normalizeH="0" baseline="0" smtClean="0">
                <a:ln>
                  <a:noFill/>
                </a:ln>
                <a:solidFill>
                  <a:schemeClr val="tx2">
                    <a:lumMod val="25000"/>
                    <a:lumOff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© 2025 Conexus Solutions, Inc.  |  Confidential Information - All rights reserved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652DB522-3913-724B-EA87-33D261EF0B9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99" y="2087880"/>
            <a:ext cx="9753600" cy="2695715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600"/>
              </a:spcBef>
              <a:buNone/>
              <a:defRPr lang="en-US" sz="2000" kern="1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Calibri" panose="020F0502020204030204" pitchFamily="34" charset="0"/>
                <a:cs typeface="+mn-cs"/>
              </a:defRPr>
            </a:lvl1pPr>
            <a:lvl2pPr marL="0" indent="0" algn="l" defTabSz="914400" rtl="0" eaLnBrk="1" latinLnBrk="0" hangingPunct="1">
              <a:lnSpc>
                <a:spcPct val="150000"/>
              </a:lnSpc>
              <a:spcBef>
                <a:spcPts val="1600"/>
              </a:spcBef>
              <a:buNone/>
              <a:defRPr lang="en-US" sz="2000" kern="1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Calibri" panose="020F0502020204030204" pitchFamily="34" charset="0"/>
                <a:cs typeface="+mn-cs"/>
              </a:defRPr>
            </a:lvl2pPr>
            <a:lvl3pPr marL="0" indent="0" algn="l" defTabSz="914400" rtl="0" eaLnBrk="1" latinLnBrk="0" hangingPunct="1">
              <a:lnSpc>
                <a:spcPct val="150000"/>
              </a:lnSpc>
              <a:spcBef>
                <a:spcPts val="1600"/>
              </a:spcBef>
              <a:buNone/>
              <a:defRPr lang="en-US" sz="2000" kern="1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Calibri" panose="020F0502020204030204" pitchFamily="34" charset="0"/>
                <a:cs typeface="+mn-cs"/>
              </a:defRPr>
            </a:lvl3pPr>
            <a:lvl4pPr marL="0" indent="0" algn="l" defTabSz="914400" rtl="0" eaLnBrk="1" latinLnBrk="0" hangingPunct="1">
              <a:lnSpc>
                <a:spcPct val="150000"/>
              </a:lnSpc>
              <a:spcBef>
                <a:spcPts val="1600"/>
              </a:spcBef>
              <a:buNone/>
              <a:defRPr lang="en-US" sz="2000" kern="1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Calibri" panose="020F0502020204030204" pitchFamily="34" charset="0"/>
                <a:cs typeface="+mn-cs"/>
              </a:defRPr>
            </a:lvl4pPr>
            <a:lvl5pPr marL="0" indent="0" algn="l" defTabSz="914400" rtl="0" eaLnBrk="1" latinLnBrk="0" hangingPunct="1">
              <a:lnSpc>
                <a:spcPct val="150000"/>
              </a:lnSpc>
              <a:spcBef>
                <a:spcPts val="1600"/>
              </a:spcBef>
              <a:buNone/>
              <a:defRPr lang="en-US" sz="2000" kern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Calibri" panose="020F050202020403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Full Page quote or testimonial goes here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63AC4C68-0F57-800E-114D-A8A28F8DC0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96" y="4784865"/>
            <a:ext cx="6172203" cy="625475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600"/>
              </a:spcBef>
              <a:buNone/>
              <a:defRPr lang="en-US" sz="1600" b="1" kern="1200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Calibri" panose="020F050202020403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– Byline goes here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9C5C81B-CDEA-39BE-0B1A-70AE82182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42489" y="6356350"/>
            <a:ext cx="707020" cy="365125"/>
          </a:xfrm>
        </p:spPr>
        <p:txBody>
          <a:bodyPr/>
          <a:lstStyle>
            <a:lvl1pPr marL="0" algn="ctr" defTabSz="914400" rtl="0" eaLnBrk="1" latinLnBrk="0" hangingPunct="1">
              <a:defRPr kumimoji="0" lang="en-US" sz="800" b="0" i="0" u="none" strike="noStrike" kern="1200" cap="none" spc="0" normalizeH="0" baseline="0" smtClean="0">
                <a:ln>
                  <a:noFill/>
                </a:ln>
                <a:solidFill>
                  <a:schemeClr val="tx2">
                    <a:lumMod val="25000"/>
                    <a:lumOff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fld id="{708642BC-641E-444D-A55E-DC5D73CC9A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5FE913-EBFA-92A6-5791-AD11990AD5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48837" y="6280900"/>
            <a:ext cx="1133561" cy="493776"/>
          </a:xfrm>
          <a:prstGeom prst="rect">
            <a:avLst/>
          </a:prstGeom>
          <a:effectLst>
            <a:glow rad="67268">
              <a:schemeClr val="tx2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8652183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ngle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C64F6-3DE4-6DBD-2D02-EC924A167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"/>
            <a:ext cx="10972800" cy="1337899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8F336-9717-2D58-651A-ADA848078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64583"/>
            <a:ext cx="10972798" cy="46466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045EA-4162-F3C9-0C09-2EBBA40C3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Conexus Solutions, Inc.  |  Confidential Information - All rights reserved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D2749-115F-4433-2AC2-5737DACBA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42BC-641E-444D-A55E-DC5D73CC9A9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5DF2B83-DEF1-F1C9-EFAC-479E95F8FF36}"/>
              </a:ext>
            </a:extLst>
          </p:cNvPr>
          <p:cNvCxnSpPr/>
          <p:nvPr userDrawn="1"/>
        </p:nvCxnSpPr>
        <p:spPr>
          <a:xfrm>
            <a:off x="609600" y="6185263"/>
            <a:ext cx="1097279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B416E84-0028-4151-9650-752C7C1AE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985709"/>
            <a:ext cx="10972797" cy="359131"/>
          </a:xfrm>
        </p:spPr>
        <p:txBody>
          <a:bodyPr>
            <a:noAutofit/>
          </a:bodyPr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Optional </a:t>
            </a:r>
            <a:r>
              <a:rPr lang="en-US" dirty="0" err="1"/>
              <a:t>Subheader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2685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C64F6-3DE4-6DBD-2D02-EC924A167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"/>
            <a:ext cx="10972800" cy="1337899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8F336-9717-2D58-651A-ADA848078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464583"/>
            <a:ext cx="5323314" cy="46466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045EA-4162-F3C9-0C09-2EBBA40C3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Conexus Solutions, Inc.  |  Confidential Information - All rights reserved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D2749-115F-4433-2AC2-5737DACBA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42BC-641E-444D-A55E-DC5D73CC9A9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5DF2B83-DEF1-F1C9-EFAC-479E95F8FF36}"/>
              </a:ext>
            </a:extLst>
          </p:cNvPr>
          <p:cNvCxnSpPr/>
          <p:nvPr userDrawn="1"/>
        </p:nvCxnSpPr>
        <p:spPr>
          <a:xfrm>
            <a:off x="609600" y="6185263"/>
            <a:ext cx="1097279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B416E84-0028-4151-9650-752C7C1AE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985709"/>
            <a:ext cx="10972797" cy="359131"/>
          </a:xfrm>
        </p:spPr>
        <p:txBody>
          <a:bodyPr>
            <a:noAutofit/>
          </a:bodyPr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Optional </a:t>
            </a:r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7984F8F-A128-2937-37D1-5AB4F7E27FC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77672" y="1464583"/>
            <a:ext cx="5304730" cy="46466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15843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C64F6-3DE4-6DBD-2D02-EC924A167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"/>
            <a:ext cx="10972800" cy="1337899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8F336-9717-2D58-651A-ADA848078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464583"/>
            <a:ext cx="3427142" cy="46466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045EA-4162-F3C9-0C09-2EBBA40C3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Conexus Solutions, Inc.  |  Confidential Information - All rights reserved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D2749-115F-4433-2AC2-5737DACBA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42BC-641E-444D-A55E-DC5D73CC9A9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5DF2B83-DEF1-F1C9-EFAC-479E95F8FF36}"/>
              </a:ext>
            </a:extLst>
          </p:cNvPr>
          <p:cNvCxnSpPr/>
          <p:nvPr userDrawn="1"/>
        </p:nvCxnSpPr>
        <p:spPr>
          <a:xfrm>
            <a:off x="609600" y="6185263"/>
            <a:ext cx="1097279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B416E84-0028-4151-9650-752C7C1AE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985709"/>
            <a:ext cx="10972797" cy="359131"/>
          </a:xfrm>
        </p:spPr>
        <p:txBody>
          <a:bodyPr>
            <a:noAutofit/>
          </a:bodyPr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Optional </a:t>
            </a:r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7984F8F-A128-2937-37D1-5AB4F7E27FC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400083" y="1464583"/>
            <a:ext cx="3429000" cy="46466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9AED874-D2F7-275D-9E94-3D7DB1C46B9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173842" y="1464583"/>
            <a:ext cx="3429000" cy="46466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35086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C64F6-3DE4-6DBD-2D02-EC924A167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"/>
            <a:ext cx="10972800" cy="1337899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045EA-4162-F3C9-0C09-2EBBA40C3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Conexus Solutions, Inc.  |  Confidential Information - All rights reserved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D2749-115F-4433-2AC2-5737DACBA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42BC-641E-444D-A55E-DC5D73CC9A9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5DF2B83-DEF1-F1C9-EFAC-479E95F8FF36}"/>
              </a:ext>
            </a:extLst>
          </p:cNvPr>
          <p:cNvCxnSpPr/>
          <p:nvPr userDrawn="1"/>
        </p:nvCxnSpPr>
        <p:spPr>
          <a:xfrm>
            <a:off x="609600" y="6185263"/>
            <a:ext cx="1097279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B416E84-0028-4151-9650-752C7C1AE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985709"/>
            <a:ext cx="10972797" cy="359131"/>
          </a:xfrm>
        </p:spPr>
        <p:txBody>
          <a:bodyPr>
            <a:noAutofit/>
          </a:bodyPr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Optional </a:t>
            </a:r>
            <a:r>
              <a:rPr lang="en-US" dirty="0" err="1"/>
              <a:t>Subheader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6154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B06468-7D3C-84F2-9F35-201A4C7871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74" b="1176"/>
          <a:stretch/>
        </p:blipFill>
        <p:spPr>
          <a:xfrm>
            <a:off x="0" y="0"/>
            <a:ext cx="12192000" cy="57142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7C64F6-3DE4-6DBD-2D02-EC924A167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"/>
            <a:ext cx="10972800" cy="1337899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045EA-4162-F3C9-0C09-2EBBA40C3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Conexus Solutions, Inc.  |  Confidential Information - All rights reserved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D2749-115F-4433-2AC2-5737DACBA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42BC-641E-444D-A55E-DC5D73CC9A9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5DF2B83-DEF1-F1C9-EFAC-479E95F8FF36}"/>
              </a:ext>
            </a:extLst>
          </p:cNvPr>
          <p:cNvCxnSpPr/>
          <p:nvPr userDrawn="1"/>
        </p:nvCxnSpPr>
        <p:spPr>
          <a:xfrm>
            <a:off x="609600" y="6185263"/>
            <a:ext cx="1097279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B416E84-0028-4151-9650-752C7C1AE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985709"/>
            <a:ext cx="10972797" cy="359131"/>
          </a:xfrm>
        </p:spPr>
        <p:txBody>
          <a:bodyPr>
            <a:noAutofit/>
          </a:bodyPr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Optional </a:t>
            </a:r>
            <a:r>
              <a:rPr lang="en-US" dirty="0" err="1"/>
              <a:t>Subheader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4708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Fun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C64F6-3DE4-6DBD-2D02-EC924A167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"/>
            <a:ext cx="8193753" cy="1337899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045EA-4162-F3C9-0C09-2EBBA40C3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Conexus Solutions, Inc.  |  Confidential Information - All rights reserved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D2749-115F-4433-2AC2-5737DACBA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42BC-641E-444D-A55E-DC5D73CC9A9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5DF2B83-DEF1-F1C9-EFAC-479E95F8FF36}"/>
              </a:ext>
            </a:extLst>
          </p:cNvPr>
          <p:cNvCxnSpPr/>
          <p:nvPr userDrawn="1"/>
        </p:nvCxnSpPr>
        <p:spPr>
          <a:xfrm>
            <a:off x="609600" y="6185263"/>
            <a:ext cx="1097279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Hexagon 2">
            <a:extLst>
              <a:ext uri="{FF2B5EF4-FFF2-40B4-BE49-F238E27FC236}">
                <a16:creationId xmlns:a16="http://schemas.microsoft.com/office/drawing/2014/main" id="{B9F1D339-9CD8-9889-947D-5C8E77CE8CA0}"/>
              </a:ext>
            </a:extLst>
          </p:cNvPr>
          <p:cNvSpPr/>
          <p:nvPr userDrawn="1"/>
        </p:nvSpPr>
        <p:spPr>
          <a:xfrm rot="16200000">
            <a:off x="8130907" y="4547634"/>
            <a:ext cx="911322" cy="785623"/>
          </a:xfrm>
          <a:prstGeom prst="hexagon">
            <a:avLst>
              <a:gd name="adj" fmla="val 32686"/>
              <a:gd name="vf" fmla="val 115470"/>
            </a:avLst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C2EE0E65-8865-7685-D6A2-AF5D80419205}"/>
              </a:ext>
            </a:extLst>
          </p:cNvPr>
          <p:cNvSpPr/>
          <p:nvPr userDrawn="1"/>
        </p:nvSpPr>
        <p:spPr>
          <a:xfrm rot="16200000">
            <a:off x="6327898" y="3391005"/>
            <a:ext cx="1315966" cy="1134454"/>
          </a:xfrm>
          <a:prstGeom prst="hexagon">
            <a:avLst>
              <a:gd name="adj" fmla="val 32686"/>
              <a:gd name="vf" fmla="val 115470"/>
            </a:avLst>
          </a:prstGeom>
          <a:solidFill>
            <a:schemeClr val="bg2">
              <a:alpha val="60043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5ADA084-60EC-60F8-30F3-F6D8C8D1556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55864" y="1"/>
            <a:ext cx="4536136" cy="6015832"/>
          </a:xfrm>
          <a:custGeom>
            <a:avLst/>
            <a:gdLst>
              <a:gd name="connsiteX0" fmla="*/ 2023678 w 4536136"/>
              <a:gd name="connsiteY0" fmla="*/ 0 h 6015832"/>
              <a:gd name="connsiteX1" fmla="*/ 3609120 w 4536136"/>
              <a:gd name="connsiteY1" fmla="*/ 0 h 6015832"/>
              <a:gd name="connsiteX2" fmla="*/ 4536136 w 4536136"/>
              <a:gd name="connsiteY2" fmla="*/ 606009 h 6015832"/>
              <a:gd name="connsiteX3" fmla="*/ 4536136 w 4536136"/>
              <a:gd name="connsiteY3" fmla="*/ 4891605 h 6015832"/>
              <a:gd name="connsiteX4" fmla="*/ 2816400 w 4536136"/>
              <a:gd name="connsiteY4" fmla="*/ 6015832 h 6015832"/>
              <a:gd name="connsiteX5" fmla="*/ 0 w 4536136"/>
              <a:gd name="connsiteY5" fmla="*/ 4174695 h 6015832"/>
              <a:gd name="connsiteX6" fmla="*/ 0 w 4536136"/>
              <a:gd name="connsiteY6" fmla="*/ 1322919 h 601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36136" h="6015832">
                <a:moveTo>
                  <a:pt x="2023678" y="0"/>
                </a:moveTo>
                <a:lnTo>
                  <a:pt x="3609120" y="0"/>
                </a:lnTo>
                <a:lnTo>
                  <a:pt x="4536136" y="606009"/>
                </a:lnTo>
                <a:lnTo>
                  <a:pt x="4536136" y="4891605"/>
                </a:lnTo>
                <a:lnTo>
                  <a:pt x="2816400" y="6015832"/>
                </a:lnTo>
                <a:lnTo>
                  <a:pt x="0" y="4174695"/>
                </a:lnTo>
                <a:lnTo>
                  <a:pt x="0" y="132291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outerShdw blurRad="152400" dist="635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FontTx/>
              <a:buNone/>
              <a:defRPr lang="en-US" sz="1800" dirty="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D17A23A4-3FD4-1A0A-06FB-C10C1FD89F70}"/>
              </a:ext>
            </a:extLst>
          </p:cNvPr>
          <p:cNvSpPr/>
          <p:nvPr userDrawn="1"/>
        </p:nvSpPr>
        <p:spPr>
          <a:xfrm rot="16200000">
            <a:off x="8556678" y="5360580"/>
            <a:ext cx="621790" cy="536027"/>
          </a:xfrm>
          <a:prstGeom prst="hexagon">
            <a:avLst>
              <a:gd name="adj" fmla="val 32686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2E193338-41FB-6A44-3988-37E2BCB5DC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985708"/>
            <a:ext cx="6264577" cy="1198527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lang="en-US" sz="1800" i="1" kern="120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Optional three line </a:t>
            </a:r>
            <a:br>
              <a:rPr lang="en-US" dirty="0"/>
            </a:br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C7268312-225A-D192-FCDD-C14DF0CF7FB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5726" y="2323607"/>
            <a:ext cx="6264576" cy="3548684"/>
          </a:xfrm>
        </p:spPr>
        <p:txBody>
          <a:bodyPr>
            <a:noAutofit/>
          </a:bodyPr>
          <a:lstStyle>
            <a:lvl1pPr marL="285750" indent="-285750" algn="l" defTabSz="914400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0070" indent="-219456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SzPct val="140000"/>
              <a:buFont typeface="Arial" panose="020B0604020202020204" pitchFamily="34" charset="0"/>
              <a:buChar char="•"/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3572942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 List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C64F6-3DE4-6DBD-2D02-EC924A167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"/>
            <a:ext cx="10972800" cy="1337899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045EA-4162-F3C9-0C09-2EBBA40C3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Conexus Solutions, Inc.  |  Confidential Information - All rights reserved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D2749-115F-4433-2AC2-5737DACBA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42BC-641E-444D-A55E-DC5D73CC9A9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5DF2B83-DEF1-F1C9-EFAC-479E95F8FF36}"/>
              </a:ext>
            </a:extLst>
          </p:cNvPr>
          <p:cNvCxnSpPr/>
          <p:nvPr userDrawn="1"/>
        </p:nvCxnSpPr>
        <p:spPr>
          <a:xfrm>
            <a:off x="609600" y="6185263"/>
            <a:ext cx="1097279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1419BF1-BEC1-88C5-5D46-1EC50D5316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2" t="14844" r="-4904" b="31156"/>
          <a:stretch/>
        </p:blipFill>
        <p:spPr>
          <a:xfrm flipH="1">
            <a:off x="5937662" y="-1"/>
            <a:ext cx="6254336" cy="33263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DDC3B47-6E89-7AA8-DF64-A3A6B48FDFD4}"/>
              </a:ext>
            </a:extLst>
          </p:cNvPr>
          <p:cNvSpPr/>
          <p:nvPr userDrawn="1"/>
        </p:nvSpPr>
        <p:spPr>
          <a:xfrm>
            <a:off x="1" y="2831000"/>
            <a:ext cx="12192000" cy="26944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E06F8E-9279-E324-864E-735C12084286}"/>
              </a:ext>
            </a:extLst>
          </p:cNvPr>
          <p:cNvSpPr/>
          <p:nvPr userDrawn="1"/>
        </p:nvSpPr>
        <p:spPr>
          <a:xfrm>
            <a:off x="0" y="2563235"/>
            <a:ext cx="12191999" cy="305865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15041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B416E84-0028-4151-9650-752C7C1AE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985709"/>
            <a:ext cx="10972797" cy="359131"/>
          </a:xfrm>
        </p:spPr>
        <p:txBody>
          <a:bodyPr>
            <a:noAutofit/>
          </a:bodyPr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Optional </a:t>
            </a:r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8DD264D7-244E-3164-313F-DF1C5DC22D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7" y="3861268"/>
            <a:ext cx="2743201" cy="1862138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400"/>
              </a:spcAft>
              <a:buFontTx/>
              <a:buNone/>
              <a:defRPr lang="en-US" sz="1800" b="1" kern="1200" dirty="0" smtClean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+mn-cs"/>
              </a:defRPr>
            </a:lvl1pPr>
            <a:lvl2pPr marL="0" indent="0" algn="ctr" defTabSz="914400" rtl="0" eaLnBrk="1" latinLnBrk="0" hangingPunct="1">
              <a:lnSpc>
                <a:spcPct val="120000"/>
              </a:lnSpc>
              <a:spcAft>
                <a:spcPts val="400"/>
              </a:spcAft>
              <a:buFontTx/>
              <a:buNone/>
              <a:defRPr lang="en-US" sz="1400" kern="1200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+mn-cs"/>
              </a:defRPr>
            </a:lvl2pPr>
            <a:lvl3pPr marL="0" indent="0" algn="ctr" defTabSz="914400" rtl="0" eaLnBrk="1" latinLnBrk="0" hangingPunct="1">
              <a:spcAft>
                <a:spcPts val="400"/>
              </a:spcAft>
              <a:buFontTx/>
              <a:buNone/>
              <a:defRPr lang="en-US" sz="1800" b="1" kern="1200" dirty="0" smtClean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+mn-cs"/>
              </a:defRPr>
            </a:lvl3pPr>
            <a:lvl4pPr marL="0" indent="0" algn="ctr" defTabSz="914400" rtl="0" eaLnBrk="1" latinLnBrk="0" hangingPunct="1">
              <a:spcAft>
                <a:spcPts val="400"/>
              </a:spcAft>
              <a:buFontTx/>
              <a:buNone/>
              <a:defRPr lang="en-US" sz="1800" b="1" kern="1200" dirty="0" smtClean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+mn-cs"/>
              </a:defRPr>
            </a:lvl4pPr>
            <a:lvl5pPr marL="0" indent="0" algn="ctr" defTabSz="914400" rtl="0" eaLnBrk="1" latinLnBrk="0" hangingPunct="1">
              <a:spcAft>
                <a:spcPts val="400"/>
              </a:spcAft>
              <a:buFontTx/>
              <a:buNone/>
              <a:defRPr lang="en-US" sz="1800" b="1" kern="12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Bullet Headline</a:t>
            </a:r>
          </a:p>
          <a:p>
            <a:pPr lvl="1"/>
            <a:r>
              <a:rPr lang="en-US" dirty="0"/>
              <a:t>Add description copy here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21481A74-0AB6-83A3-A4BE-38FE14AC8A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64670" y="3861268"/>
            <a:ext cx="2743201" cy="1862138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400"/>
              </a:spcAft>
              <a:buFontTx/>
              <a:buNone/>
              <a:defRPr lang="en-US" sz="1800" b="1" kern="1200" dirty="0" smtClean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+mn-cs"/>
              </a:defRPr>
            </a:lvl1pPr>
            <a:lvl2pPr marL="0" indent="0" algn="ctr" defTabSz="914400" rtl="0" eaLnBrk="1" latinLnBrk="0" hangingPunct="1">
              <a:lnSpc>
                <a:spcPct val="120000"/>
              </a:lnSpc>
              <a:spcAft>
                <a:spcPts val="400"/>
              </a:spcAft>
              <a:buFontTx/>
              <a:buNone/>
              <a:defRPr lang="en-US" sz="1400" kern="1200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+mn-cs"/>
              </a:defRPr>
            </a:lvl2pPr>
            <a:lvl3pPr marL="0" indent="0" algn="ctr" defTabSz="914400" rtl="0" eaLnBrk="1" latinLnBrk="0" hangingPunct="1">
              <a:spcAft>
                <a:spcPts val="400"/>
              </a:spcAft>
              <a:buFontTx/>
              <a:buNone/>
              <a:defRPr lang="en-US" sz="1800" b="1" kern="1200" dirty="0" smtClean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+mn-cs"/>
              </a:defRPr>
            </a:lvl3pPr>
            <a:lvl4pPr marL="0" indent="0" algn="ctr" defTabSz="914400" rtl="0" eaLnBrk="1" latinLnBrk="0" hangingPunct="1">
              <a:spcAft>
                <a:spcPts val="400"/>
              </a:spcAft>
              <a:buFontTx/>
              <a:buNone/>
              <a:defRPr lang="en-US" sz="1800" b="1" kern="1200" dirty="0" smtClean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+mn-cs"/>
              </a:defRPr>
            </a:lvl4pPr>
            <a:lvl5pPr marL="0" indent="0" algn="ctr" defTabSz="914400" rtl="0" eaLnBrk="1" latinLnBrk="0" hangingPunct="1">
              <a:spcAft>
                <a:spcPts val="400"/>
              </a:spcAft>
              <a:buFontTx/>
              <a:buNone/>
              <a:defRPr lang="en-US" sz="1800" b="1" kern="12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Bullet Headline</a:t>
            </a:r>
          </a:p>
          <a:p>
            <a:pPr lvl="1"/>
            <a:r>
              <a:rPr lang="en-US" dirty="0"/>
              <a:t>Add description copy here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A3C543D7-4928-1989-F268-84D0C40AE9D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19743" y="3861268"/>
            <a:ext cx="2743201" cy="1862138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400"/>
              </a:spcAft>
              <a:buFontTx/>
              <a:buNone/>
              <a:defRPr lang="en-US" sz="1800" b="1" kern="1200" dirty="0" smtClean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+mn-cs"/>
              </a:defRPr>
            </a:lvl1pPr>
            <a:lvl2pPr marL="0" indent="0" algn="ctr" defTabSz="914400" rtl="0" eaLnBrk="1" latinLnBrk="0" hangingPunct="1">
              <a:lnSpc>
                <a:spcPct val="120000"/>
              </a:lnSpc>
              <a:spcAft>
                <a:spcPts val="400"/>
              </a:spcAft>
              <a:buFontTx/>
              <a:buNone/>
              <a:defRPr lang="en-US" sz="1400" kern="1200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+mn-cs"/>
              </a:defRPr>
            </a:lvl2pPr>
            <a:lvl3pPr marL="0" indent="0" algn="ctr" defTabSz="914400" rtl="0" eaLnBrk="1" latinLnBrk="0" hangingPunct="1">
              <a:spcAft>
                <a:spcPts val="400"/>
              </a:spcAft>
              <a:buFontTx/>
              <a:buNone/>
              <a:defRPr lang="en-US" sz="1800" b="1" kern="1200" dirty="0" smtClean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+mn-cs"/>
              </a:defRPr>
            </a:lvl3pPr>
            <a:lvl4pPr marL="0" indent="0" algn="ctr" defTabSz="914400" rtl="0" eaLnBrk="1" latinLnBrk="0" hangingPunct="1">
              <a:spcAft>
                <a:spcPts val="400"/>
              </a:spcAft>
              <a:buFontTx/>
              <a:buNone/>
              <a:defRPr lang="en-US" sz="1800" b="1" kern="1200" dirty="0" smtClean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+mn-cs"/>
              </a:defRPr>
            </a:lvl4pPr>
            <a:lvl5pPr marL="0" indent="0" algn="ctr" defTabSz="914400" rtl="0" eaLnBrk="1" latinLnBrk="0" hangingPunct="1">
              <a:spcAft>
                <a:spcPts val="400"/>
              </a:spcAft>
              <a:buFontTx/>
              <a:buNone/>
              <a:defRPr lang="en-US" sz="1800" b="1" kern="12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Bullet Headline</a:t>
            </a:r>
          </a:p>
          <a:p>
            <a:pPr lvl="1"/>
            <a:r>
              <a:rPr lang="en-US" dirty="0"/>
              <a:t>Add description copy here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F17FE3D6-9BF8-3FEA-48C5-12AA280C42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73961" y="3861268"/>
            <a:ext cx="2743201" cy="1862138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400"/>
              </a:spcAft>
              <a:buFontTx/>
              <a:buNone/>
              <a:defRPr lang="en-US" sz="1800" b="1" kern="1200" dirty="0" smtClean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+mn-cs"/>
              </a:defRPr>
            </a:lvl1pPr>
            <a:lvl2pPr marL="0" indent="0" algn="ctr" defTabSz="914400" rtl="0" eaLnBrk="1" latinLnBrk="0" hangingPunct="1">
              <a:lnSpc>
                <a:spcPct val="120000"/>
              </a:lnSpc>
              <a:spcAft>
                <a:spcPts val="400"/>
              </a:spcAft>
              <a:buFontTx/>
              <a:buNone/>
              <a:defRPr lang="en-US" sz="1400" kern="1200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+mn-cs"/>
              </a:defRPr>
            </a:lvl2pPr>
            <a:lvl3pPr marL="0" indent="0" algn="ctr" defTabSz="914400" rtl="0" eaLnBrk="1" latinLnBrk="0" hangingPunct="1">
              <a:spcAft>
                <a:spcPts val="400"/>
              </a:spcAft>
              <a:buFontTx/>
              <a:buNone/>
              <a:defRPr lang="en-US" sz="1800" b="1" kern="1200" dirty="0" smtClean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+mn-cs"/>
              </a:defRPr>
            </a:lvl3pPr>
            <a:lvl4pPr marL="0" indent="0" algn="ctr" defTabSz="914400" rtl="0" eaLnBrk="1" latinLnBrk="0" hangingPunct="1">
              <a:spcAft>
                <a:spcPts val="400"/>
              </a:spcAft>
              <a:buFontTx/>
              <a:buNone/>
              <a:defRPr lang="en-US" sz="1800" b="1" kern="1200" dirty="0" smtClean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+mn-cs"/>
              </a:defRPr>
            </a:lvl4pPr>
            <a:lvl5pPr marL="0" indent="0" algn="ctr" defTabSz="914400" rtl="0" eaLnBrk="1" latinLnBrk="0" hangingPunct="1">
              <a:spcAft>
                <a:spcPts val="400"/>
              </a:spcAft>
              <a:buFontTx/>
              <a:buNone/>
              <a:defRPr lang="en-US" sz="1800" b="1" kern="12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Bullet Headline</a:t>
            </a:r>
          </a:p>
          <a:p>
            <a:pPr lvl="1"/>
            <a:r>
              <a:rPr lang="en-US" dirty="0"/>
              <a:t>Add description copy here</a:t>
            </a:r>
          </a:p>
        </p:txBody>
      </p:sp>
    </p:spTree>
    <p:extLst>
      <p:ext uri="{BB962C8B-B14F-4D97-AF65-F5344CB8AC3E}">
        <p14:creationId xmlns:p14="http://schemas.microsoft.com/office/powerpoint/2010/main" val="2308461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ft Callout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6BB83160-4A82-4AEC-D86A-99982D5E48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600" y="6356350"/>
            <a:ext cx="458743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2025 Conexus Solutions, Inc.  |  Confidential Information - All rights reserved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11A30414-8476-EB96-3614-A5C690A606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42489" y="6356350"/>
            <a:ext cx="7070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08642BC-641E-444D-A55E-DC5D73CC9A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718AC46-6467-CC12-67BB-F695FC6C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"/>
            <a:ext cx="10972800" cy="1337899"/>
          </a:xfrm>
          <a:effectLst>
            <a:outerShdw blurRad="76200" dist="38100" dir="5400000" algn="t" rotWithShape="0">
              <a:schemeClr val="tx2">
                <a:alpha val="61162"/>
              </a:schemeClr>
            </a:outerShdw>
          </a:effectLst>
        </p:spPr>
        <p:txBody>
          <a:bodyPr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24F3762B-141E-43A4-BED4-4C37033B50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985709"/>
            <a:ext cx="10972802" cy="365254"/>
          </a:xfrm>
          <a:effectLst>
            <a:outerShdw blurRad="50800" dist="25400" dir="5400000" algn="t" rotWithShape="0">
              <a:schemeClr val="tx2">
                <a:alpha val="60167"/>
              </a:scheme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 lang="en-US" sz="2000" kern="12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Optional </a:t>
            </a:r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A4E358-3C8C-783B-8DCA-1CB82458D18D}"/>
              </a:ext>
            </a:extLst>
          </p:cNvPr>
          <p:cNvSpPr/>
          <p:nvPr userDrawn="1"/>
        </p:nvSpPr>
        <p:spPr>
          <a:xfrm>
            <a:off x="4480560" y="1571123"/>
            <a:ext cx="7711440" cy="456139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0086"/>
                </a:schemeClr>
              </a:gs>
              <a:gs pos="72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856F5B-D5AA-CE60-A4F6-8FB60961B6F1}"/>
              </a:ext>
            </a:extLst>
          </p:cNvPr>
          <p:cNvSpPr/>
          <p:nvPr userDrawn="1"/>
        </p:nvSpPr>
        <p:spPr>
          <a:xfrm>
            <a:off x="0" y="1571123"/>
            <a:ext cx="4480560" cy="4561389"/>
          </a:xfrm>
          <a:prstGeom prst="rect">
            <a:avLst/>
          </a:prstGeom>
          <a:gradFill flip="none" rotWithShape="1">
            <a:gsLst>
              <a:gs pos="17000">
                <a:schemeClr val="bg1">
                  <a:alpha val="80086"/>
                </a:schemeClr>
              </a:gs>
              <a:gs pos="76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8C468F3F-ED3C-6A45-742E-EE80102914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9" y="2181339"/>
            <a:ext cx="3456626" cy="3606143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3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320040" indent="0">
              <a:buNone/>
              <a:defRPr kumimoji="0" lang="en-US" sz="2800" b="0" i="0" u="none" strike="noStrike" kern="1200" cap="none" spc="0" normalizeH="0" baseline="0" dirty="0" smtClean="0">
                <a:ln>
                  <a:noFill/>
                </a:ln>
                <a:solidFill>
                  <a:srgbClr val="0C2958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+mn-cs"/>
              </a:defRPr>
            </a:lvl2pPr>
            <a:lvl3pPr marL="594360" indent="0">
              <a:buNone/>
              <a:defRPr kumimoji="0" lang="en-US" sz="2800" b="0" i="0" u="none" strike="noStrike" kern="1200" cap="none" spc="0" normalizeH="0" baseline="0" dirty="0" smtClean="0">
                <a:ln>
                  <a:noFill/>
                </a:ln>
                <a:solidFill>
                  <a:srgbClr val="0C2958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+mn-cs"/>
              </a:defRPr>
            </a:lvl3pPr>
            <a:lvl4pPr marL="914400" indent="0">
              <a:buNone/>
              <a:defRPr kumimoji="0" lang="en-US" sz="2800" b="0" i="0" u="none" strike="noStrike" kern="1200" cap="none" spc="0" normalizeH="0" baseline="0" dirty="0" smtClean="0">
                <a:ln>
                  <a:noFill/>
                </a:ln>
                <a:solidFill>
                  <a:srgbClr val="0C2958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+mn-cs"/>
              </a:defRPr>
            </a:lvl4pPr>
            <a:lvl5pPr marL="1143000" indent="0">
              <a:buNone/>
              <a:defRPr kumimoji="0" lang="en-US" sz="2800" b="0" i="0" u="none" strike="noStrike" kern="1200" cap="none" spc="0" normalizeH="0" baseline="0" dirty="0">
                <a:ln>
                  <a:noFill/>
                </a:ln>
                <a:solidFill>
                  <a:srgbClr val="0C2958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Quote or call out goes here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9432EF08-0809-2075-89D9-84E3984896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94896" y="2085277"/>
            <a:ext cx="6712153" cy="3702204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600"/>
              </a:spcBef>
              <a:buNone/>
              <a:defRPr lang="en-US" sz="2800" kern="12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+mn-cs"/>
              </a:defRPr>
            </a:lvl1pPr>
            <a:lvl2pPr marL="0" indent="0" algn="l" defTabSz="914400" rtl="0" eaLnBrk="1" latinLnBrk="0" hangingPunct="1">
              <a:lnSpc>
                <a:spcPct val="150000"/>
              </a:lnSpc>
              <a:spcBef>
                <a:spcPts val="1600"/>
              </a:spcBef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+mn-cs"/>
              </a:defRPr>
            </a:lvl2pPr>
            <a:lvl3pPr marL="0" indent="0" algn="l" defTabSz="914400" rtl="0" eaLnBrk="1" latinLnBrk="0" hangingPunct="1">
              <a:lnSpc>
                <a:spcPct val="150000"/>
              </a:lnSpc>
              <a:spcBef>
                <a:spcPts val="1600"/>
              </a:spcBef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+mn-cs"/>
              </a:defRPr>
            </a:lvl3pPr>
            <a:lvl4pPr marL="0" indent="0" algn="l" defTabSz="914400" rtl="0" eaLnBrk="1" latinLnBrk="0" hangingPunct="1">
              <a:lnSpc>
                <a:spcPct val="150000"/>
              </a:lnSpc>
              <a:spcBef>
                <a:spcPts val="1600"/>
              </a:spcBef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+mn-cs"/>
              </a:defRPr>
            </a:lvl4pPr>
            <a:lvl5pPr marL="0" indent="0" algn="l" defTabSz="914400" rtl="0" eaLnBrk="1" latinLnBrk="0" hangingPunct="1">
              <a:lnSpc>
                <a:spcPct val="150000"/>
              </a:lnSpc>
              <a:spcBef>
                <a:spcPts val="1600"/>
              </a:spcBef>
              <a:buNone/>
              <a:defRPr lang="en-US" sz="1800" kern="12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Add Body Text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036C23A-4BC9-E491-53F9-FD53599AD3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8837" y="6280900"/>
            <a:ext cx="1133561" cy="493776"/>
          </a:xfrm>
          <a:prstGeom prst="rect">
            <a:avLst/>
          </a:prstGeom>
          <a:effectLst>
            <a:glow rad="67268">
              <a:schemeClr val="tx2"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1149149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C64F6-3DE4-6DBD-2D02-EC924A167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"/>
            <a:ext cx="10972800" cy="1337899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8F336-9717-2D58-651A-ADA848078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045EA-4162-F3C9-0C09-2EBBA40C3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Conexus Solutions, Inc.  |  Confidential Information - All rights reserved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D2749-115F-4433-2AC2-5737DACBA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42BC-641E-444D-A55E-DC5D73CC9A9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5DF2B83-DEF1-F1C9-EFAC-479E95F8FF36}"/>
              </a:ext>
            </a:extLst>
          </p:cNvPr>
          <p:cNvCxnSpPr/>
          <p:nvPr userDrawn="1"/>
        </p:nvCxnSpPr>
        <p:spPr>
          <a:xfrm>
            <a:off x="609600" y="6185263"/>
            <a:ext cx="1097279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4711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045EA-4162-F3C9-0C09-2EBBA40C3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Conexus Solutions, Inc.  |  Confidential Information - All rights reserved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D2749-115F-4433-2AC2-5737DACBA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42BC-641E-444D-A55E-DC5D73CC9A9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D3F145-9527-1D37-36A0-845CC8CA4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"/>
            <a:ext cx="10972800" cy="1337899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2005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37919A77-9522-8904-6E46-810806C620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600" y="6356350"/>
            <a:ext cx="458743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2025 Conexus Solutions, Inc.  |  Confidential Information - All rights reserved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97C5FC29-B8D8-1D39-8E77-4126A5A323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42489" y="6356350"/>
            <a:ext cx="7070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08642BC-641E-444D-A55E-DC5D73CC9A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8">
            <a:extLst>
              <a:ext uri="{FF2B5EF4-FFF2-40B4-BE49-F238E27FC236}">
                <a16:creationId xmlns:a16="http://schemas.microsoft.com/office/drawing/2014/main" id="{A565369B-C68C-A5FA-E482-E4F544710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79" y="1369142"/>
            <a:ext cx="5948398" cy="3057832"/>
          </a:xfrm>
          <a:effectLst>
            <a:outerShdw blurRad="50800" dist="38100" dir="5400000" algn="tl" rotWithShape="0">
              <a:schemeClr val="tx2">
                <a:alpha val="40000"/>
              </a:schemeClr>
            </a:outerShdw>
          </a:effectLst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32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AAFC941-20E4-1E76-1495-507885A62A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8837" y="6280900"/>
            <a:ext cx="1133561" cy="4937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210445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8">
            <a:extLst>
              <a:ext uri="{FF2B5EF4-FFF2-40B4-BE49-F238E27FC236}">
                <a16:creationId xmlns:a16="http://schemas.microsoft.com/office/drawing/2014/main" id="{180BD7BA-39B2-12EC-A7FE-D49264804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79" y="1369142"/>
            <a:ext cx="5948398" cy="3057832"/>
          </a:xfrm>
          <a:effectLst>
            <a:outerShdw blurRad="50800" dist="38100" dir="5400000" algn="tl" rotWithShape="0">
              <a:schemeClr val="tx2">
                <a:alpha val="40000"/>
              </a:schemeClr>
            </a:outerShdw>
          </a:effectLst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32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37919A77-9522-8904-6E46-810806C620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600" y="6356350"/>
            <a:ext cx="458743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2025 Conexus Solutions, Inc.  |  Confidential Information - All rights reserved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97C5FC29-B8D8-1D39-8E77-4126A5A323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42489" y="6356350"/>
            <a:ext cx="7070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08642BC-641E-444D-A55E-DC5D73CC9A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FBE45A7-0EF3-06C4-D5F5-404F9EE59D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8837" y="6280900"/>
            <a:ext cx="1133561" cy="4937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748711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12D1D3-ADB3-C5F7-4ABE-F4604BE223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2025 Conexus Solutions, Inc.  |  Confidential Information - All rights reserved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6C8693-900E-5227-4602-71BDF89ADA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26"/>
          <a:stretch/>
        </p:blipFill>
        <p:spPr>
          <a:xfrm>
            <a:off x="2" y="4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04A954-30D5-7B05-6362-D27A4996DD33}"/>
              </a:ext>
            </a:extLst>
          </p:cNvPr>
          <p:cNvSpPr/>
          <p:nvPr userDrawn="1"/>
        </p:nvSpPr>
        <p:spPr>
          <a:xfrm>
            <a:off x="0" y="-3"/>
            <a:ext cx="12192000" cy="6858006"/>
          </a:xfrm>
          <a:prstGeom prst="rect">
            <a:avLst/>
          </a:prstGeom>
          <a:gradFill>
            <a:gsLst>
              <a:gs pos="100000">
                <a:schemeClr val="tx2">
                  <a:alpha val="80131"/>
                </a:schemeClr>
              </a:gs>
              <a:gs pos="0">
                <a:schemeClr val="tx2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D06261-4EB7-9F38-A373-23676D7DB3E5}"/>
              </a:ext>
            </a:extLst>
          </p:cNvPr>
          <p:cNvSpPr/>
          <p:nvPr userDrawn="1"/>
        </p:nvSpPr>
        <p:spPr>
          <a:xfrm rot="16200000">
            <a:off x="2659067" y="-2659065"/>
            <a:ext cx="6873872" cy="12192006"/>
          </a:xfrm>
          <a:prstGeom prst="rect">
            <a:avLst/>
          </a:prstGeom>
          <a:gradFill>
            <a:gsLst>
              <a:gs pos="100000">
                <a:schemeClr val="tx2">
                  <a:alpha val="35833"/>
                </a:schemeClr>
              </a:gs>
              <a:gs pos="41000">
                <a:schemeClr val="tx2">
                  <a:lumMod val="75000"/>
                  <a:lumOff val="25000"/>
                  <a:alpha val="30404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itle 18">
            <a:extLst>
              <a:ext uri="{FF2B5EF4-FFF2-40B4-BE49-F238E27FC236}">
                <a16:creationId xmlns:a16="http://schemas.microsoft.com/office/drawing/2014/main" id="{180BD7BA-39B2-12EC-A7FE-D49264804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79" y="2008649"/>
            <a:ext cx="6373824" cy="1145893"/>
          </a:xfrm>
          <a:effectLst>
            <a:outerShdw blurRad="50800" dist="38100" dir="5400000" algn="tl" rotWithShape="0">
              <a:schemeClr val="tx2">
                <a:alpha val="40000"/>
              </a:schemeClr>
            </a:outerShdw>
          </a:effectLst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60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68914056-A952-CE09-4EF8-B4F453DE29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5961" y="3792622"/>
            <a:ext cx="6373824" cy="1577996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buNone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Subtitle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08B1EF-4FBA-4A32-1909-54EB8028E66A}"/>
              </a:ext>
            </a:extLst>
          </p:cNvPr>
          <p:cNvSpPr txBox="1"/>
          <p:nvPr userDrawn="1"/>
        </p:nvSpPr>
        <p:spPr>
          <a:xfrm>
            <a:off x="952662" y="5556547"/>
            <a:ext cx="3638799" cy="30630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en-US" b="1" dirty="0" err="1">
                <a:solidFill>
                  <a:schemeClr val="accent1"/>
                </a:solidFill>
                <a:latin typeface="+mj-lt"/>
              </a:rPr>
              <a:t>www.cnxsi.com</a:t>
            </a:r>
            <a:endParaRPr lang="en-US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24E7327-99F0-BEE2-8D91-B2A2A24481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6757" y="556964"/>
            <a:ext cx="3580172" cy="1559513"/>
          </a:xfrm>
          <a:prstGeom prst="rect">
            <a:avLst/>
          </a:prstGeom>
          <a:effectLst>
            <a:outerShdw blurRad="42936" dist="64432" dir="3746928" algn="tl" rotWithShape="0">
              <a:schemeClr val="tx2">
                <a:alpha val="37483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68875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12D1D3-ADB3-C5F7-4ABE-F4604BE223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2025 Conexus Solutions, Inc.  |  Confidential Information - All rights reserved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6C8693-900E-5227-4602-71BDF89ADA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26"/>
          <a:stretch/>
        </p:blipFill>
        <p:spPr>
          <a:xfrm>
            <a:off x="2" y="4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04A954-30D5-7B05-6362-D27A4996DD33}"/>
              </a:ext>
            </a:extLst>
          </p:cNvPr>
          <p:cNvSpPr/>
          <p:nvPr userDrawn="1"/>
        </p:nvSpPr>
        <p:spPr>
          <a:xfrm>
            <a:off x="0" y="-3"/>
            <a:ext cx="12192000" cy="6858006"/>
          </a:xfrm>
          <a:prstGeom prst="rect">
            <a:avLst/>
          </a:prstGeom>
          <a:gradFill>
            <a:gsLst>
              <a:gs pos="100000">
                <a:schemeClr val="tx2">
                  <a:alpha val="80131"/>
                </a:schemeClr>
              </a:gs>
              <a:gs pos="0">
                <a:schemeClr val="tx2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D06261-4EB7-9F38-A373-23676D7DB3E5}"/>
              </a:ext>
            </a:extLst>
          </p:cNvPr>
          <p:cNvSpPr/>
          <p:nvPr userDrawn="1"/>
        </p:nvSpPr>
        <p:spPr>
          <a:xfrm rot="16200000">
            <a:off x="2667004" y="-2667002"/>
            <a:ext cx="6857998" cy="12192006"/>
          </a:xfrm>
          <a:prstGeom prst="rect">
            <a:avLst/>
          </a:prstGeom>
          <a:gradFill>
            <a:gsLst>
              <a:gs pos="100000">
                <a:schemeClr val="tx2">
                  <a:alpha val="35833"/>
                </a:schemeClr>
              </a:gs>
              <a:gs pos="41000">
                <a:schemeClr val="tx2">
                  <a:lumMod val="75000"/>
                  <a:lumOff val="25000"/>
                  <a:alpha val="30404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8">
            <a:extLst>
              <a:ext uri="{FF2B5EF4-FFF2-40B4-BE49-F238E27FC236}">
                <a16:creationId xmlns:a16="http://schemas.microsoft.com/office/drawing/2014/main" id="{180BD7BA-39B2-12EC-A7FE-D49264804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79" y="2008649"/>
            <a:ext cx="6373824" cy="1145893"/>
          </a:xfrm>
          <a:effectLst>
            <a:outerShdw blurRad="50800" dist="38100" dir="5400000" algn="tl" rotWithShape="0">
              <a:schemeClr val="tx2">
                <a:alpha val="40000"/>
              </a:schemeClr>
            </a:outerShdw>
          </a:effectLst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40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68914056-A952-CE09-4EF8-B4F453DE29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5961" y="3332009"/>
            <a:ext cx="6381542" cy="832972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buNone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Subtitle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938FD66F-9BA0-DDBA-4AB5-29AE31C46B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5960" y="4339529"/>
            <a:ext cx="6381541" cy="409339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 Here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8609CE-78DD-C575-13C1-0AB6DDCD5AAF}"/>
              </a:ext>
            </a:extLst>
          </p:cNvPr>
          <p:cNvSpPr txBox="1"/>
          <p:nvPr userDrawn="1"/>
        </p:nvSpPr>
        <p:spPr>
          <a:xfrm>
            <a:off x="955960" y="5694207"/>
            <a:ext cx="6099716" cy="338554"/>
          </a:xfrm>
          <a:prstGeom prst="rect">
            <a:avLst/>
          </a:prstGeom>
          <a:noFill/>
          <a:effectLst>
            <a:outerShdw blurRad="50800" dist="38100" dir="5400000" algn="t" rotWithShape="0">
              <a:schemeClr val="tx2">
                <a:alpha val="40000"/>
              </a:schemeClr>
            </a:outerShdw>
          </a:effectLst>
        </p:spPr>
        <p:txBody>
          <a:bodyPr wrap="square" lIns="0" tIns="0" rIns="0" bIns="0">
            <a:spAutoFit/>
          </a:bodyPr>
          <a:lstStyle/>
          <a:p>
            <a:r>
              <a:rPr lang="en-US" sz="2200" spc="100" baseline="0" dirty="0">
                <a:solidFill>
                  <a:schemeClr val="bg1"/>
                </a:solidFill>
                <a:latin typeface="+mn-lt"/>
              </a:rPr>
              <a:t>The </a:t>
            </a:r>
            <a:r>
              <a:rPr lang="en-US" sz="2200" b="1" u="none" spc="100" baseline="0" dirty="0">
                <a:solidFill>
                  <a:schemeClr val="accent1"/>
                </a:solidFill>
                <a:latin typeface="+mn-lt"/>
              </a:rPr>
              <a:t>Team</a:t>
            </a:r>
            <a:r>
              <a:rPr lang="en-US" sz="2200" spc="100" baseline="0" dirty="0">
                <a:solidFill>
                  <a:schemeClr val="bg1"/>
                </a:solidFill>
                <a:latin typeface="+mn-lt"/>
              </a:rPr>
              <a:t> Behind Your </a:t>
            </a:r>
            <a:r>
              <a:rPr lang="en-US" sz="2200" b="1" u="none" spc="100" baseline="0" dirty="0">
                <a:solidFill>
                  <a:schemeClr val="accent1"/>
                </a:solidFill>
                <a:latin typeface="+mn-lt"/>
              </a:rPr>
              <a:t>Team</a:t>
            </a:r>
            <a:endParaRPr lang="en-US" sz="2200" u="none" spc="100" baseline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E76DB22-0989-B4A7-E53A-EAC4AA7114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6757" y="556964"/>
            <a:ext cx="3580172" cy="1559513"/>
          </a:xfrm>
          <a:prstGeom prst="rect">
            <a:avLst/>
          </a:prstGeom>
          <a:effectLst>
            <a:outerShdw blurRad="42936" dist="64432" dir="3746928" algn="tl" rotWithShape="0">
              <a:schemeClr val="tx2">
                <a:alpha val="37483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00042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44DD07-470A-9B94-1C72-428C78320B9A}"/>
              </a:ext>
            </a:extLst>
          </p:cNvPr>
          <p:cNvSpPr/>
          <p:nvPr userDrawn="1"/>
        </p:nvSpPr>
        <p:spPr>
          <a:xfrm>
            <a:off x="-1" y="1538868"/>
            <a:ext cx="12192001" cy="461038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243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6BB83160-4A82-4AEC-D86A-99982D5E48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600" y="6356350"/>
            <a:ext cx="458743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2025 Conexus Solutions, Inc.  |  Confidential Information - All rights reserved</a:t>
            </a:r>
            <a:endParaRPr lang="en-US" dirty="0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11A30414-8476-EB96-3614-A5C690A606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42489" y="6356350"/>
            <a:ext cx="7070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08642BC-641E-444D-A55E-DC5D73CC9A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179EDDC-F876-B97C-119B-EE54E0DDB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"/>
            <a:ext cx="10972800" cy="1337899"/>
          </a:xfrm>
          <a:effectLst>
            <a:outerShdw blurRad="76200" dist="38100" dir="5400000" algn="t" rotWithShape="0">
              <a:schemeClr val="tx2">
                <a:alpha val="61162"/>
              </a:schemeClr>
            </a:outerShdw>
          </a:effectLst>
        </p:spPr>
        <p:txBody>
          <a:bodyPr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51D27A82-8C95-9F45-3B66-F8AC9A6FE2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985709"/>
            <a:ext cx="10972802" cy="365254"/>
          </a:xfrm>
          <a:effectLst>
            <a:outerShdw blurRad="50800" dist="25400" dir="5400000" algn="t" rotWithShape="0">
              <a:schemeClr val="tx2">
                <a:alpha val="60167"/>
              </a:scheme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 lang="en-US" sz="2000" kern="12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Optional </a:t>
            </a:r>
            <a:r>
              <a:rPr lang="en-US" dirty="0" err="1"/>
              <a:t>Subheader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CEFA864-51B8-5F56-6BF5-E49C47E141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8837" y="6280900"/>
            <a:ext cx="1133561" cy="493776"/>
          </a:xfrm>
          <a:prstGeom prst="rect">
            <a:avLst/>
          </a:prstGeom>
          <a:effectLst>
            <a:glow rad="67268">
              <a:schemeClr val="tx2">
                <a:alpha val="49856"/>
              </a:schemeClr>
            </a:glow>
          </a:effec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2370C8-D923-0588-D7AB-B6ADEE647F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554163"/>
            <a:ext cx="10972800" cy="4595812"/>
          </a:xfr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EE7023"/>
              </a:buClr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>
              <a:buFont typeface="Arial" panose="020B0604020202020204" pitchFamily="34" charset="0"/>
              <a:buChar char="•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marL="548640" lvl="1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rgbClr val="7E7F86"/>
              </a:buClr>
              <a:buFont typeface="Courier New" panose="020B0604020202020204" pitchFamily="34" charset="0"/>
              <a:buChar char="o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0289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ft Callout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6BB83160-4A82-4AEC-D86A-99982D5E48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600" y="6356350"/>
            <a:ext cx="458743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2025 Conexus Solutions, Inc.  |  Confidential Information - All rights reserved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11A30414-8476-EB96-3614-A5C690A606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42489" y="6356350"/>
            <a:ext cx="7070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08642BC-641E-444D-A55E-DC5D73CC9A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718AC46-6467-CC12-67BB-F695FC6C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"/>
            <a:ext cx="10972800" cy="1337899"/>
          </a:xfrm>
          <a:effectLst>
            <a:outerShdw blurRad="76200" dist="38100" dir="5400000" algn="t" rotWithShape="0">
              <a:schemeClr val="tx2">
                <a:alpha val="61162"/>
              </a:schemeClr>
            </a:outerShdw>
          </a:effectLst>
        </p:spPr>
        <p:txBody>
          <a:bodyPr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24F3762B-141E-43A4-BED4-4C37033B50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985709"/>
            <a:ext cx="10972802" cy="365254"/>
          </a:xfrm>
          <a:effectLst>
            <a:outerShdw blurRad="50800" dist="25400" dir="5400000" algn="t" rotWithShape="0">
              <a:schemeClr val="tx2">
                <a:alpha val="60167"/>
              </a:scheme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 lang="en-US" sz="2000" kern="12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Optional </a:t>
            </a:r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A4E358-3C8C-783B-8DCA-1CB82458D18D}"/>
              </a:ext>
            </a:extLst>
          </p:cNvPr>
          <p:cNvSpPr/>
          <p:nvPr userDrawn="1"/>
        </p:nvSpPr>
        <p:spPr>
          <a:xfrm>
            <a:off x="4480560" y="1571123"/>
            <a:ext cx="7711440" cy="456139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0086"/>
                </a:schemeClr>
              </a:gs>
              <a:gs pos="72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856F5B-D5AA-CE60-A4F6-8FB60961B6F1}"/>
              </a:ext>
            </a:extLst>
          </p:cNvPr>
          <p:cNvSpPr/>
          <p:nvPr userDrawn="1"/>
        </p:nvSpPr>
        <p:spPr>
          <a:xfrm>
            <a:off x="0" y="1571123"/>
            <a:ext cx="4480560" cy="4561389"/>
          </a:xfrm>
          <a:prstGeom prst="rect">
            <a:avLst/>
          </a:prstGeom>
          <a:gradFill flip="none" rotWithShape="1">
            <a:gsLst>
              <a:gs pos="17000">
                <a:schemeClr val="bg1">
                  <a:alpha val="80086"/>
                </a:schemeClr>
              </a:gs>
              <a:gs pos="76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8C468F3F-ED3C-6A45-742E-EE80102914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9" y="2181339"/>
            <a:ext cx="3456626" cy="3606143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3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320040" indent="0">
              <a:buNone/>
              <a:defRPr kumimoji="0" lang="en-US" sz="2800" b="0" i="0" u="none" strike="noStrike" kern="1200" cap="none" spc="0" normalizeH="0" baseline="0" dirty="0" smtClean="0">
                <a:ln>
                  <a:noFill/>
                </a:ln>
                <a:solidFill>
                  <a:srgbClr val="0C2958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+mn-cs"/>
              </a:defRPr>
            </a:lvl2pPr>
            <a:lvl3pPr marL="594360" indent="0">
              <a:buNone/>
              <a:defRPr kumimoji="0" lang="en-US" sz="2800" b="0" i="0" u="none" strike="noStrike" kern="1200" cap="none" spc="0" normalizeH="0" baseline="0" dirty="0" smtClean="0">
                <a:ln>
                  <a:noFill/>
                </a:ln>
                <a:solidFill>
                  <a:srgbClr val="0C2958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+mn-cs"/>
              </a:defRPr>
            </a:lvl3pPr>
            <a:lvl4pPr marL="914400" indent="0">
              <a:buNone/>
              <a:defRPr kumimoji="0" lang="en-US" sz="2800" b="0" i="0" u="none" strike="noStrike" kern="1200" cap="none" spc="0" normalizeH="0" baseline="0" dirty="0" smtClean="0">
                <a:ln>
                  <a:noFill/>
                </a:ln>
                <a:solidFill>
                  <a:srgbClr val="0C2958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+mn-cs"/>
              </a:defRPr>
            </a:lvl4pPr>
            <a:lvl5pPr marL="1143000" indent="0">
              <a:buNone/>
              <a:defRPr kumimoji="0" lang="en-US" sz="2800" b="0" i="0" u="none" strike="noStrike" kern="1200" cap="none" spc="0" normalizeH="0" baseline="0" dirty="0">
                <a:ln>
                  <a:noFill/>
                </a:ln>
                <a:solidFill>
                  <a:srgbClr val="0C2958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Quote or call out goes here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9432EF08-0809-2075-89D9-84E3984896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94896" y="2085277"/>
            <a:ext cx="6712153" cy="3702204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600"/>
              </a:spcBef>
              <a:buNone/>
              <a:defRPr lang="en-US" sz="2800" kern="12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+mn-cs"/>
              </a:defRPr>
            </a:lvl1pPr>
            <a:lvl2pPr marL="0" indent="0" algn="l" defTabSz="914400" rtl="0" eaLnBrk="1" latinLnBrk="0" hangingPunct="1">
              <a:lnSpc>
                <a:spcPct val="150000"/>
              </a:lnSpc>
              <a:spcBef>
                <a:spcPts val="1600"/>
              </a:spcBef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+mn-cs"/>
              </a:defRPr>
            </a:lvl2pPr>
            <a:lvl3pPr marL="0" indent="0" algn="l" defTabSz="914400" rtl="0" eaLnBrk="1" latinLnBrk="0" hangingPunct="1">
              <a:lnSpc>
                <a:spcPct val="150000"/>
              </a:lnSpc>
              <a:spcBef>
                <a:spcPts val="1600"/>
              </a:spcBef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+mn-cs"/>
              </a:defRPr>
            </a:lvl3pPr>
            <a:lvl4pPr marL="0" indent="0" algn="l" defTabSz="914400" rtl="0" eaLnBrk="1" latinLnBrk="0" hangingPunct="1">
              <a:lnSpc>
                <a:spcPct val="150000"/>
              </a:lnSpc>
              <a:spcBef>
                <a:spcPts val="1600"/>
              </a:spcBef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+mn-cs"/>
              </a:defRPr>
            </a:lvl4pPr>
            <a:lvl5pPr marL="0" indent="0" algn="l" defTabSz="914400" rtl="0" eaLnBrk="1" latinLnBrk="0" hangingPunct="1">
              <a:lnSpc>
                <a:spcPct val="150000"/>
              </a:lnSpc>
              <a:spcBef>
                <a:spcPts val="1600"/>
              </a:spcBef>
              <a:buNone/>
              <a:defRPr lang="en-US" sz="1800" kern="12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Add Body Text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036C23A-4BC9-E491-53F9-FD53599AD3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8837" y="6280900"/>
            <a:ext cx="1133561" cy="493776"/>
          </a:xfrm>
          <a:prstGeom prst="rect">
            <a:avLst/>
          </a:prstGeom>
          <a:effectLst>
            <a:glow rad="67268">
              <a:schemeClr val="tx2"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8409634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ingle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C64F6-3DE4-6DBD-2D02-EC924A167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"/>
            <a:ext cx="10972800" cy="1337899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045EA-4162-F3C9-0C09-2EBBA40C3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Conexus Solutions, Inc.  |  Confidential Information - All rights reserved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D2749-115F-4433-2AC2-5737DACBA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42BC-641E-444D-A55E-DC5D73CC9A9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5DF2B83-DEF1-F1C9-EFAC-479E95F8FF36}"/>
              </a:ext>
            </a:extLst>
          </p:cNvPr>
          <p:cNvCxnSpPr/>
          <p:nvPr userDrawn="1"/>
        </p:nvCxnSpPr>
        <p:spPr>
          <a:xfrm>
            <a:off x="609600" y="6185263"/>
            <a:ext cx="1097279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B416E84-0028-4151-9650-752C7C1AE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985709"/>
            <a:ext cx="10972797" cy="359131"/>
          </a:xfrm>
        </p:spPr>
        <p:txBody>
          <a:bodyPr>
            <a:noAutofit/>
          </a:bodyPr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Optional </a:t>
            </a:r>
            <a:r>
              <a:rPr lang="en-US" dirty="0" err="1"/>
              <a:t>Subheader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E738FE-8139-F1DF-E8C5-F9960B7FAF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74107" y="-734492"/>
            <a:ext cx="4215586" cy="961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3706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F330E24-E476-7C15-B1C7-A3897DC76B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9199" y="774683"/>
            <a:ext cx="1190172" cy="119017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12D1D3-ADB3-C5F7-4ABE-F4604BE223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marL="0" algn="l" defTabSz="914400" rtl="0" eaLnBrk="1" latinLnBrk="0" hangingPunct="1">
              <a:defRPr kumimoji="0" lang="en-US" sz="800" b="0" i="0" u="none" strike="noStrike" kern="1200" cap="none" spc="0" normalizeH="0" baseline="0" smtClean="0">
                <a:ln>
                  <a:noFill/>
                </a:ln>
                <a:solidFill>
                  <a:schemeClr val="tx2">
                    <a:lumMod val="25000"/>
                    <a:lumOff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© 2025 Conexus Solutions, Inc.  |  Confidential Information - All rights reserved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652DB522-3913-724B-EA87-33D261EF0B9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99" y="2087880"/>
            <a:ext cx="9753600" cy="2695715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600"/>
              </a:spcBef>
              <a:buNone/>
              <a:defRPr lang="en-US" sz="2000" kern="1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Calibri" panose="020F0502020204030204" pitchFamily="34" charset="0"/>
                <a:cs typeface="+mn-cs"/>
              </a:defRPr>
            </a:lvl1pPr>
            <a:lvl2pPr marL="0" indent="0" algn="l" defTabSz="914400" rtl="0" eaLnBrk="1" latinLnBrk="0" hangingPunct="1">
              <a:lnSpc>
                <a:spcPct val="150000"/>
              </a:lnSpc>
              <a:spcBef>
                <a:spcPts val="1600"/>
              </a:spcBef>
              <a:buNone/>
              <a:defRPr lang="en-US" sz="2000" kern="1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Calibri" panose="020F0502020204030204" pitchFamily="34" charset="0"/>
                <a:cs typeface="+mn-cs"/>
              </a:defRPr>
            </a:lvl2pPr>
            <a:lvl3pPr marL="0" indent="0" algn="l" defTabSz="914400" rtl="0" eaLnBrk="1" latinLnBrk="0" hangingPunct="1">
              <a:lnSpc>
                <a:spcPct val="150000"/>
              </a:lnSpc>
              <a:spcBef>
                <a:spcPts val="1600"/>
              </a:spcBef>
              <a:buNone/>
              <a:defRPr lang="en-US" sz="2000" kern="1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Calibri" panose="020F0502020204030204" pitchFamily="34" charset="0"/>
                <a:cs typeface="+mn-cs"/>
              </a:defRPr>
            </a:lvl3pPr>
            <a:lvl4pPr marL="0" indent="0" algn="l" defTabSz="914400" rtl="0" eaLnBrk="1" latinLnBrk="0" hangingPunct="1">
              <a:lnSpc>
                <a:spcPct val="150000"/>
              </a:lnSpc>
              <a:spcBef>
                <a:spcPts val="1600"/>
              </a:spcBef>
              <a:buNone/>
              <a:defRPr lang="en-US" sz="2000" kern="1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Calibri" panose="020F0502020204030204" pitchFamily="34" charset="0"/>
                <a:cs typeface="+mn-cs"/>
              </a:defRPr>
            </a:lvl4pPr>
            <a:lvl5pPr marL="0" indent="0" algn="l" defTabSz="914400" rtl="0" eaLnBrk="1" latinLnBrk="0" hangingPunct="1">
              <a:lnSpc>
                <a:spcPct val="150000"/>
              </a:lnSpc>
              <a:spcBef>
                <a:spcPts val="1600"/>
              </a:spcBef>
              <a:buNone/>
              <a:defRPr lang="en-US" sz="2000" kern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Calibri" panose="020F050202020403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Full Page quote or testimonial goes here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63AC4C68-0F57-800E-114D-A8A28F8DC0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96" y="4784865"/>
            <a:ext cx="6172203" cy="625475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600"/>
              </a:spcBef>
              <a:buNone/>
              <a:defRPr lang="en-US" sz="1600" b="1" kern="1200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Calibri" panose="020F050202020403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– Byline goes here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9C5C81B-CDEA-39BE-0B1A-70AE82182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42489" y="6356350"/>
            <a:ext cx="707020" cy="365125"/>
          </a:xfrm>
        </p:spPr>
        <p:txBody>
          <a:bodyPr/>
          <a:lstStyle>
            <a:lvl1pPr marL="0" algn="ctr" defTabSz="914400" rtl="0" eaLnBrk="1" latinLnBrk="0" hangingPunct="1">
              <a:defRPr kumimoji="0" lang="en-US" sz="800" b="0" i="0" u="none" strike="noStrike" kern="1200" cap="none" spc="0" normalizeH="0" baseline="0" smtClean="0">
                <a:ln>
                  <a:noFill/>
                </a:ln>
                <a:solidFill>
                  <a:schemeClr val="tx2">
                    <a:lumMod val="25000"/>
                    <a:lumOff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fld id="{708642BC-641E-444D-A55E-DC5D73CC9A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5FE913-EBFA-92A6-5791-AD11990AD5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48837" y="6280900"/>
            <a:ext cx="1133561" cy="493776"/>
          </a:xfrm>
          <a:prstGeom prst="rect">
            <a:avLst/>
          </a:prstGeom>
          <a:effectLst>
            <a:glow rad="67268">
              <a:schemeClr val="tx2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680863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ingle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C64F6-3DE4-6DBD-2D02-EC924A167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"/>
            <a:ext cx="10972800" cy="1337899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045EA-4162-F3C9-0C09-2EBBA40C3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Conexus Solutions, Inc.  |  Confidential Information - All rights reserved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D2749-115F-4433-2AC2-5737DACBA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42BC-641E-444D-A55E-DC5D73CC9A9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5DF2B83-DEF1-F1C9-EFAC-479E95F8FF36}"/>
              </a:ext>
            </a:extLst>
          </p:cNvPr>
          <p:cNvCxnSpPr/>
          <p:nvPr userDrawn="1"/>
        </p:nvCxnSpPr>
        <p:spPr>
          <a:xfrm>
            <a:off x="609600" y="6185263"/>
            <a:ext cx="1097279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B416E84-0028-4151-9650-752C7C1AE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985709"/>
            <a:ext cx="10972797" cy="359131"/>
          </a:xfrm>
        </p:spPr>
        <p:txBody>
          <a:bodyPr>
            <a:noAutofit/>
          </a:bodyPr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Optional </a:t>
            </a:r>
            <a:r>
              <a:rPr lang="en-US" dirty="0" err="1"/>
              <a:t>Subheader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E738FE-8139-F1DF-E8C5-F9960B7FAF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74107" y="-734492"/>
            <a:ext cx="4215586" cy="961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347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ngle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C64F6-3DE4-6DBD-2D02-EC924A167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"/>
            <a:ext cx="10972800" cy="1337899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8F336-9717-2D58-651A-ADA848078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64583"/>
            <a:ext cx="10972798" cy="46466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045EA-4162-F3C9-0C09-2EBBA40C3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Conexus Solutions, Inc.  |  Confidential Information - All rights reserved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D2749-115F-4433-2AC2-5737DACBA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42BC-641E-444D-A55E-DC5D73CC9A9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5DF2B83-DEF1-F1C9-EFAC-479E95F8FF36}"/>
              </a:ext>
            </a:extLst>
          </p:cNvPr>
          <p:cNvCxnSpPr/>
          <p:nvPr userDrawn="1"/>
        </p:nvCxnSpPr>
        <p:spPr>
          <a:xfrm>
            <a:off x="609600" y="6185263"/>
            <a:ext cx="1097279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B416E84-0028-4151-9650-752C7C1AE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985709"/>
            <a:ext cx="10972797" cy="359131"/>
          </a:xfrm>
        </p:spPr>
        <p:txBody>
          <a:bodyPr>
            <a:noAutofit/>
          </a:bodyPr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Optional </a:t>
            </a:r>
            <a:r>
              <a:rPr lang="en-US" dirty="0" err="1"/>
              <a:t>Subheader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7312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C64F6-3DE4-6DBD-2D02-EC924A167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"/>
            <a:ext cx="10972800" cy="1337899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8F336-9717-2D58-651A-ADA848078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464583"/>
            <a:ext cx="5323314" cy="46466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045EA-4162-F3C9-0C09-2EBBA40C3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Conexus Solutions, Inc.  |  Confidential Information - All rights reserved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D2749-115F-4433-2AC2-5737DACBA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42BC-641E-444D-A55E-DC5D73CC9A9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5DF2B83-DEF1-F1C9-EFAC-479E95F8FF36}"/>
              </a:ext>
            </a:extLst>
          </p:cNvPr>
          <p:cNvCxnSpPr/>
          <p:nvPr userDrawn="1"/>
        </p:nvCxnSpPr>
        <p:spPr>
          <a:xfrm>
            <a:off x="609600" y="6185263"/>
            <a:ext cx="1097279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B416E84-0028-4151-9650-752C7C1AE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985709"/>
            <a:ext cx="10972797" cy="359131"/>
          </a:xfrm>
        </p:spPr>
        <p:txBody>
          <a:bodyPr>
            <a:noAutofit/>
          </a:bodyPr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Optional </a:t>
            </a:r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7984F8F-A128-2937-37D1-5AB4F7E27FC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77672" y="1464583"/>
            <a:ext cx="5304730" cy="46466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11932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C64F6-3DE4-6DBD-2D02-EC924A167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"/>
            <a:ext cx="10972800" cy="1337899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8F336-9717-2D58-651A-ADA848078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464583"/>
            <a:ext cx="3427142" cy="46466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045EA-4162-F3C9-0C09-2EBBA40C3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Conexus Solutions, Inc.  |  Confidential Information - All rights reserved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D2749-115F-4433-2AC2-5737DACBA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42BC-641E-444D-A55E-DC5D73CC9A9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5DF2B83-DEF1-F1C9-EFAC-479E95F8FF36}"/>
              </a:ext>
            </a:extLst>
          </p:cNvPr>
          <p:cNvCxnSpPr/>
          <p:nvPr userDrawn="1"/>
        </p:nvCxnSpPr>
        <p:spPr>
          <a:xfrm>
            <a:off x="609600" y="6185263"/>
            <a:ext cx="1097279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B416E84-0028-4151-9650-752C7C1AE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985709"/>
            <a:ext cx="10972797" cy="359131"/>
          </a:xfrm>
        </p:spPr>
        <p:txBody>
          <a:bodyPr>
            <a:noAutofit/>
          </a:bodyPr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Optional </a:t>
            </a:r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7984F8F-A128-2937-37D1-5AB4F7E27FC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400083" y="1464583"/>
            <a:ext cx="3429000" cy="46466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9AED874-D2F7-275D-9E94-3D7DB1C46B9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173842" y="1464583"/>
            <a:ext cx="3429000" cy="46466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647518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C64F6-3DE4-6DBD-2D02-EC924A167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"/>
            <a:ext cx="10972800" cy="1337899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045EA-4162-F3C9-0C09-2EBBA40C3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Conexus Solutions, Inc.  |  Confidential Information - All rights reserved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D2749-115F-4433-2AC2-5737DACBA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42BC-641E-444D-A55E-DC5D73CC9A9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5DF2B83-DEF1-F1C9-EFAC-479E95F8FF36}"/>
              </a:ext>
            </a:extLst>
          </p:cNvPr>
          <p:cNvCxnSpPr/>
          <p:nvPr userDrawn="1"/>
        </p:nvCxnSpPr>
        <p:spPr>
          <a:xfrm>
            <a:off x="609600" y="6185263"/>
            <a:ext cx="1097279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B416E84-0028-4151-9650-752C7C1AE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985709"/>
            <a:ext cx="10972797" cy="359131"/>
          </a:xfrm>
        </p:spPr>
        <p:txBody>
          <a:bodyPr>
            <a:noAutofit/>
          </a:bodyPr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Optional </a:t>
            </a:r>
            <a:r>
              <a:rPr lang="en-US" dirty="0" err="1"/>
              <a:t>Subheader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8945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B06468-7D3C-84F2-9F35-201A4C7871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74" b="1176"/>
          <a:stretch/>
        </p:blipFill>
        <p:spPr>
          <a:xfrm>
            <a:off x="0" y="0"/>
            <a:ext cx="12192000" cy="57142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7C64F6-3DE4-6DBD-2D02-EC924A167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"/>
            <a:ext cx="10972800" cy="1337899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045EA-4162-F3C9-0C09-2EBBA40C3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Conexus Solutions, Inc.  |  Confidential Information - All rights reserved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D2749-115F-4433-2AC2-5737DACBA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42BC-641E-444D-A55E-DC5D73CC9A9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5DF2B83-DEF1-F1C9-EFAC-479E95F8FF36}"/>
              </a:ext>
            </a:extLst>
          </p:cNvPr>
          <p:cNvCxnSpPr/>
          <p:nvPr userDrawn="1"/>
        </p:nvCxnSpPr>
        <p:spPr>
          <a:xfrm>
            <a:off x="609600" y="6185263"/>
            <a:ext cx="1097279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B416E84-0028-4151-9650-752C7C1AE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985709"/>
            <a:ext cx="10972797" cy="359131"/>
          </a:xfrm>
        </p:spPr>
        <p:txBody>
          <a:bodyPr>
            <a:noAutofit/>
          </a:bodyPr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Optional </a:t>
            </a:r>
            <a:r>
              <a:rPr lang="en-US" dirty="0" err="1"/>
              <a:t>Subheader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2679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Fun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C64F6-3DE4-6DBD-2D02-EC924A167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"/>
            <a:ext cx="8193753" cy="1337899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045EA-4162-F3C9-0C09-2EBBA40C3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Conexus Solutions, Inc.  |  Confidential Information - All rights reserved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D2749-115F-4433-2AC2-5737DACBA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42BC-641E-444D-A55E-DC5D73CC9A9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5DF2B83-DEF1-F1C9-EFAC-479E95F8FF36}"/>
              </a:ext>
            </a:extLst>
          </p:cNvPr>
          <p:cNvCxnSpPr/>
          <p:nvPr userDrawn="1"/>
        </p:nvCxnSpPr>
        <p:spPr>
          <a:xfrm>
            <a:off x="609600" y="6185263"/>
            <a:ext cx="1097279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Hexagon 2">
            <a:extLst>
              <a:ext uri="{FF2B5EF4-FFF2-40B4-BE49-F238E27FC236}">
                <a16:creationId xmlns:a16="http://schemas.microsoft.com/office/drawing/2014/main" id="{B9F1D339-9CD8-9889-947D-5C8E77CE8CA0}"/>
              </a:ext>
            </a:extLst>
          </p:cNvPr>
          <p:cNvSpPr/>
          <p:nvPr userDrawn="1"/>
        </p:nvSpPr>
        <p:spPr>
          <a:xfrm rot="16200000">
            <a:off x="8130907" y="4547634"/>
            <a:ext cx="911322" cy="785623"/>
          </a:xfrm>
          <a:prstGeom prst="hexagon">
            <a:avLst>
              <a:gd name="adj" fmla="val 32686"/>
              <a:gd name="vf" fmla="val 115470"/>
            </a:avLst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C2EE0E65-8865-7685-D6A2-AF5D80419205}"/>
              </a:ext>
            </a:extLst>
          </p:cNvPr>
          <p:cNvSpPr/>
          <p:nvPr userDrawn="1"/>
        </p:nvSpPr>
        <p:spPr>
          <a:xfrm rot="16200000">
            <a:off x="6327898" y="3391005"/>
            <a:ext cx="1315966" cy="1134454"/>
          </a:xfrm>
          <a:prstGeom prst="hexagon">
            <a:avLst>
              <a:gd name="adj" fmla="val 32686"/>
              <a:gd name="vf" fmla="val 115470"/>
            </a:avLst>
          </a:prstGeom>
          <a:solidFill>
            <a:schemeClr val="bg2">
              <a:alpha val="60043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5ADA084-60EC-60F8-30F3-F6D8C8D1556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55864" y="1"/>
            <a:ext cx="4536136" cy="6015832"/>
          </a:xfrm>
          <a:custGeom>
            <a:avLst/>
            <a:gdLst>
              <a:gd name="connsiteX0" fmla="*/ 2023678 w 4536136"/>
              <a:gd name="connsiteY0" fmla="*/ 0 h 6015832"/>
              <a:gd name="connsiteX1" fmla="*/ 3609120 w 4536136"/>
              <a:gd name="connsiteY1" fmla="*/ 0 h 6015832"/>
              <a:gd name="connsiteX2" fmla="*/ 4536136 w 4536136"/>
              <a:gd name="connsiteY2" fmla="*/ 606009 h 6015832"/>
              <a:gd name="connsiteX3" fmla="*/ 4536136 w 4536136"/>
              <a:gd name="connsiteY3" fmla="*/ 4891605 h 6015832"/>
              <a:gd name="connsiteX4" fmla="*/ 2816400 w 4536136"/>
              <a:gd name="connsiteY4" fmla="*/ 6015832 h 6015832"/>
              <a:gd name="connsiteX5" fmla="*/ 0 w 4536136"/>
              <a:gd name="connsiteY5" fmla="*/ 4174695 h 6015832"/>
              <a:gd name="connsiteX6" fmla="*/ 0 w 4536136"/>
              <a:gd name="connsiteY6" fmla="*/ 1322919 h 601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36136" h="6015832">
                <a:moveTo>
                  <a:pt x="2023678" y="0"/>
                </a:moveTo>
                <a:lnTo>
                  <a:pt x="3609120" y="0"/>
                </a:lnTo>
                <a:lnTo>
                  <a:pt x="4536136" y="606009"/>
                </a:lnTo>
                <a:lnTo>
                  <a:pt x="4536136" y="4891605"/>
                </a:lnTo>
                <a:lnTo>
                  <a:pt x="2816400" y="6015832"/>
                </a:lnTo>
                <a:lnTo>
                  <a:pt x="0" y="4174695"/>
                </a:lnTo>
                <a:lnTo>
                  <a:pt x="0" y="132291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outerShdw blurRad="152400" dist="635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FontTx/>
              <a:buNone/>
              <a:defRPr lang="en-US" sz="1800" dirty="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D17A23A4-3FD4-1A0A-06FB-C10C1FD89F70}"/>
              </a:ext>
            </a:extLst>
          </p:cNvPr>
          <p:cNvSpPr/>
          <p:nvPr userDrawn="1"/>
        </p:nvSpPr>
        <p:spPr>
          <a:xfrm rot="16200000">
            <a:off x="8556678" y="5360580"/>
            <a:ext cx="621790" cy="536027"/>
          </a:xfrm>
          <a:prstGeom prst="hexagon">
            <a:avLst>
              <a:gd name="adj" fmla="val 32686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2E193338-41FB-6A44-3988-37E2BCB5DC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985708"/>
            <a:ext cx="6264577" cy="1198527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lang="en-US" sz="1800" i="1" kern="120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Optional three line </a:t>
            </a:r>
            <a:br>
              <a:rPr lang="en-US" dirty="0"/>
            </a:br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C7268312-225A-D192-FCDD-C14DF0CF7FB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5726" y="2323607"/>
            <a:ext cx="6264576" cy="3548684"/>
          </a:xfrm>
        </p:spPr>
        <p:txBody>
          <a:bodyPr>
            <a:noAutofit/>
          </a:bodyPr>
          <a:lstStyle>
            <a:lvl1pPr marL="285750" indent="-285750" algn="l" defTabSz="914400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0070" indent="-219456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SzPct val="140000"/>
              <a:buFont typeface="Arial" panose="020B0604020202020204" pitchFamily="34" charset="0"/>
              <a:buChar char="•"/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8012905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 List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C64F6-3DE4-6DBD-2D02-EC924A167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"/>
            <a:ext cx="10972800" cy="1337899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045EA-4162-F3C9-0C09-2EBBA40C3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Conexus Solutions, Inc.  |  Confidential Information - All rights reserved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D2749-115F-4433-2AC2-5737DACBA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42BC-641E-444D-A55E-DC5D73CC9A9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5DF2B83-DEF1-F1C9-EFAC-479E95F8FF36}"/>
              </a:ext>
            </a:extLst>
          </p:cNvPr>
          <p:cNvCxnSpPr/>
          <p:nvPr userDrawn="1"/>
        </p:nvCxnSpPr>
        <p:spPr>
          <a:xfrm>
            <a:off x="609600" y="6185263"/>
            <a:ext cx="1097279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1419BF1-BEC1-88C5-5D46-1EC50D5316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2" t="14844" r="-4904" b="31156"/>
          <a:stretch/>
        </p:blipFill>
        <p:spPr>
          <a:xfrm flipH="1">
            <a:off x="5937662" y="-1"/>
            <a:ext cx="6254336" cy="33263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DDC3B47-6E89-7AA8-DF64-A3A6B48FDFD4}"/>
              </a:ext>
            </a:extLst>
          </p:cNvPr>
          <p:cNvSpPr/>
          <p:nvPr userDrawn="1"/>
        </p:nvSpPr>
        <p:spPr>
          <a:xfrm>
            <a:off x="1" y="2831000"/>
            <a:ext cx="12192000" cy="26944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E06F8E-9279-E324-864E-735C12084286}"/>
              </a:ext>
            </a:extLst>
          </p:cNvPr>
          <p:cNvSpPr/>
          <p:nvPr userDrawn="1"/>
        </p:nvSpPr>
        <p:spPr>
          <a:xfrm>
            <a:off x="0" y="2563235"/>
            <a:ext cx="12191999" cy="305865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15041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B416E84-0028-4151-9650-752C7C1AE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985709"/>
            <a:ext cx="10972797" cy="359131"/>
          </a:xfrm>
        </p:spPr>
        <p:txBody>
          <a:bodyPr>
            <a:noAutofit/>
          </a:bodyPr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Optional </a:t>
            </a:r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8DD264D7-244E-3164-313F-DF1C5DC22D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7" y="3861268"/>
            <a:ext cx="2743201" cy="1862138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400"/>
              </a:spcAft>
              <a:buFontTx/>
              <a:buNone/>
              <a:defRPr lang="en-US" sz="1800" b="1" kern="1200" dirty="0" smtClean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+mn-cs"/>
              </a:defRPr>
            </a:lvl1pPr>
            <a:lvl2pPr marL="0" indent="0" algn="ctr" defTabSz="914400" rtl="0" eaLnBrk="1" latinLnBrk="0" hangingPunct="1">
              <a:lnSpc>
                <a:spcPct val="120000"/>
              </a:lnSpc>
              <a:spcAft>
                <a:spcPts val="400"/>
              </a:spcAft>
              <a:buFontTx/>
              <a:buNone/>
              <a:defRPr lang="en-US" sz="1400" kern="1200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+mn-cs"/>
              </a:defRPr>
            </a:lvl2pPr>
            <a:lvl3pPr marL="0" indent="0" algn="ctr" defTabSz="914400" rtl="0" eaLnBrk="1" latinLnBrk="0" hangingPunct="1">
              <a:spcAft>
                <a:spcPts val="400"/>
              </a:spcAft>
              <a:buFontTx/>
              <a:buNone/>
              <a:defRPr lang="en-US" sz="1800" b="1" kern="1200" dirty="0" smtClean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+mn-cs"/>
              </a:defRPr>
            </a:lvl3pPr>
            <a:lvl4pPr marL="0" indent="0" algn="ctr" defTabSz="914400" rtl="0" eaLnBrk="1" latinLnBrk="0" hangingPunct="1">
              <a:spcAft>
                <a:spcPts val="400"/>
              </a:spcAft>
              <a:buFontTx/>
              <a:buNone/>
              <a:defRPr lang="en-US" sz="1800" b="1" kern="1200" dirty="0" smtClean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+mn-cs"/>
              </a:defRPr>
            </a:lvl4pPr>
            <a:lvl5pPr marL="0" indent="0" algn="ctr" defTabSz="914400" rtl="0" eaLnBrk="1" latinLnBrk="0" hangingPunct="1">
              <a:spcAft>
                <a:spcPts val="400"/>
              </a:spcAft>
              <a:buFontTx/>
              <a:buNone/>
              <a:defRPr lang="en-US" sz="1800" b="1" kern="12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Bullet Headline</a:t>
            </a:r>
          </a:p>
          <a:p>
            <a:pPr lvl="1"/>
            <a:r>
              <a:rPr lang="en-US" dirty="0"/>
              <a:t>Add description copy here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21481A74-0AB6-83A3-A4BE-38FE14AC8A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64670" y="3861268"/>
            <a:ext cx="2743201" cy="1862138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400"/>
              </a:spcAft>
              <a:buFontTx/>
              <a:buNone/>
              <a:defRPr lang="en-US" sz="1800" b="1" kern="1200" dirty="0" smtClean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+mn-cs"/>
              </a:defRPr>
            </a:lvl1pPr>
            <a:lvl2pPr marL="0" indent="0" algn="ctr" defTabSz="914400" rtl="0" eaLnBrk="1" latinLnBrk="0" hangingPunct="1">
              <a:lnSpc>
                <a:spcPct val="120000"/>
              </a:lnSpc>
              <a:spcAft>
                <a:spcPts val="400"/>
              </a:spcAft>
              <a:buFontTx/>
              <a:buNone/>
              <a:defRPr lang="en-US" sz="1400" kern="1200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+mn-cs"/>
              </a:defRPr>
            </a:lvl2pPr>
            <a:lvl3pPr marL="0" indent="0" algn="ctr" defTabSz="914400" rtl="0" eaLnBrk="1" latinLnBrk="0" hangingPunct="1">
              <a:spcAft>
                <a:spcPts val="400"/>
              </a:spcAft>
              <a:buFontTx/>
              <a:buNone/>
              <a:defRPr lang="en-US" sz="1800" b="1" kern="1200" dirty="0" smtClean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+mn-cs"/>
              </a:defRPr>
            </a:lvl3pPr>
            <a:lvl4pPr marL="0" indent="0" algn="ctr" defTabSz="914400" rtl="0" eaLnBrk="1" latinLnBrk="0" hangingPunct="1">
              <a:spcAft>
                <a:spcPts val="400"/>
              </a:spcAft>
              <a:buFontTx/>
              <a:buNone/>
              <a:defRPr lang="en-US" sz="1800" b="1" kern="1200" dirty="0" smtClean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+mn-cs"/>
              </a:defRPr>
            </a:lvl4pPr>
            <a:lvl5pPr marL="0" indent="0" algn="ctr" defTabSz="914400" rtl="0" eaLnBrk="1" latinLnBrk="0" hangingPunct="1">
              <a:spcAft>
                <a:spcPts val="400"/>
              </a:spcAft>
              <a:buFontTx/>
              <a:buNone/>
              <a:defRPr lang="en-US" sz="1800" b="1" kern="12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Bullet Headline</a:t>
            </a:r>
          </a:p>
          <a:p>
            <a:pPr lvl="1"/>
            <a:r>
              <a:rPr lang="en-US" dirty="0"/>
              <a:t>Add description copy here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A3C543D7-4928-1989-F268-84D0C40AE9D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19743" y="3861268"/>
            <a:ext cx="2743201" cy="1862138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400"/>
              </a:spcAft>
              <a:buFontTx/>
              <a:buNone/>
              <a:defRPr lang="en-US" sz="1800" b="1" kern="1200" dirty="0" smtClean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+mn-cs"/>
              </a:defRPr>
            </a:lvl1pPr>
            <a:lvl2pPr marL="0" indent="0" algn="ctr" defTabSz="914400" rtl="0" eaLnBrk="1" latinLnBrk="0" hangingPunct="1">
              <a:lnSpc>
                <a:spcPct val="120000"/>
              </a:lnSpc>
              <a:spcAft>
                <a:spcPts val="400"/>
              </a:spcAft>
              <a:buFontTx/>
              <a:buNone/>
              <a:defRPr lang="en-US" sz="1400" kern="1200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+mn-cs"/>
              </a:defRPr>
            </a:lvl2pPr>
            <a:lvl3pPr marL="0" indent="0" algn="ctr" defTabSz="914400" rtl="0" eaLnBrk="1" latinLnBrk="0" hangingPunct="1">
              <a:spcAft>
                <a:spcPts val="400"/>
              </a:spcAft>
              <a:buFontTx/>
              <a:buNone/>
              <a:defRPr lang="en-US" sz="1800" b="1" kern="1200" dirty="0" smtClean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+mn-cs"/>
              </a:defRPr>
            </a:lvl3pPr>
            <a:lvl4pPr marL="0" indent="0" algn="ctr" defTabSz="914400" rtl="0" eaLnBrk="1" latinLnBrk="0" hangingPunct="1">
              <a:spcAft>
                <a:spcPts val="400"/>
              </a:spcAft>
              <a:buFontTx/>
              <a:buNone/>
              <a:defRPr lang="en-US" sz="1800" b="1" kern="1200" dirty="0" smtClean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+mn-cs"/>
              </a:defRPr>
            </a:lvl4pPr>
            <a:lvl5pPr marL="0" indent="0" algn="ctr" defTabSz="914400" rtl="0" eaLnBrk="1" latinLnBrk="0" hangingPunct="1">
              <a:spcAft>
                <a:spcPts val="400"/>
              </a:spcAft>
              <a:buFontTx/>
              <a:buNone/>
              <a:defRPr lang="en-US" sz="1800" b="1" kern="12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Bullet Headline</a:t>
            </a:r>
          </a:p>
          <a:p>
            <a:pPr lvl="1"/>
            <a:r>
              <a:rPr lang="en-US" dirty="0"/>
              <a:t>Add description copy here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F17FE3D6-9BF8-3FEA-48C5-12AA280C42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73961" y="3861268"/>
            <a:ext cx="2743201" cy="1862138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400"/>
              </a:spcAft>
              <a:buFontTx/>
              <a:buNone/>
              <a:defRPr lang="en-US" sz="1800" b="1" kern="1200" dirty="0" smtClean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+mn-cs"/>
              </a:defRPr>
            </a:lvl1pPr>
            <a:lvl2pPr marL="0" indent="0" algn="ctr" defTabSz="914400" rtl="0" eaLnBrk="1" latinLnBrk="0" hangingPunct="1">
              <a:lnSpc>
                <a:spcPct val="120000"/>
              </a:lnSpc>
              <a:spcAft>
                <a:spcPts val="400"/>
              </a:spcAft>
              <a:buFontTx/>
              <a:buNone/>
              <a:defRPr lang="en-US" sz="1400" kern="1200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+mn-cs"/>
              </a:defRPr>
            </a:lvl2pPr>
            <a:lvl3pPr marL="0" indent="0" algn="ctr" defTabSz="914400" rtl="0" eaLnBrk="1" latinLnBrk="0" hangingPunct="1">
              <a:spcAft>
                <a:spcPts val="400"/>
              </a:spcAft>
              <a:buFontTx/>
              <a:buNone/>
              <a:defRPr lang="en-US" sz="1800" b="1" kern="1200" dirty="0" smtClean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+mn-cs"/>
              </a:defRPr>
            </a:lvl3pPr>
            <a:lvl4pPr marL="0" indent="0" algn="ctr" defTabSz="914400" rtl="0" eaLnBrk="1" latinLnBrk="0" hangingPunct="1">
              <a:spcAft>
                <a:spcPts val="400"/>
              </a:spcAft>
              <a:buFontTx/>
              <a:buNone/>
              <a:defRPr lang="en-US" sz="1800" b="1" kern="1200" dirty="0" smtClean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+mn-cs"/>
              </a:defRPr>
            </a:lvl4pPr>
            <a:lvl5pPr marL="0" indent="0" algn="ctr" defTabSz="914400" rtl="0" eaLnBrk="1" latinLnBrk="0" hangingPunct="1">
              <a:spcAft>
                <a:spcPts val="400"/>
              </a:spcAft>
              <a:buFontTx/>
              <a:buNone/>
              <a:defRPr lang="en-US" sz="1800" b="1" kern="12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Bullet Headline</a:t>
            </a:r>
          </a:p>
          <a:p>
            <a:pPr lvl="1"/>
            <a:r>
              <a:rPr lang="en-US" dirty="0"/>
              <a:t>Add description copy here</a:t>
            </a:r>
          </a:p>
        </p:txBody>
      </p:sp>
    </p:spTree>
    <p:extLst>
      <p:ext uri="{BB962C8B-B14F-4D97-AF65-F5344CB8AC3E}">
        <p14:creationId xmlns:p14="http://schemas.microsoft.com/office/powerpoint/2010/main" val="32008749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C64F6-3DE4-6DBD-2D02-EC924A167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"/>
            <a:ext cx="10972800" cy="1337899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8F336-9717-2D58-651A-ADA848078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045EA-4162-F3C9-0C09-2EBBA40C3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Conexus Solutions, Inc.  |  Confidential Information - All rights reserved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D2749-115F-4433-2AC2-5737DACBA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42BC-641E-444D-A55E-DC5D73CC9A9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5DF2B83-DEF1-F1C9-EFAC-479E95F8FF36}"/>
              </a:ext>
            </a:extLst>
          </p:cNvPr>
          <p:cNvCxnSpPr/>
          <p:nvPr userDrawn="1"/>
        </p:nvCxnSpPr>
        <p:spPr>
          <a:xfrm>
            <a:off x="609600" y="6185263"/>
            <a:ext cx="1097279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932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045EA-4162-F3C9-0C09-2EBBA40C3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Conexus Solutions, Inc.  |  Confidential Information - All rights reserved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D2749-115F-4433-2AC2-5737DACBA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42BC-641E-444D-A55E-DC5D73CC9A9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D3F145-9527-1D37-36A0-845CC8CA4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"/>
            <a:ext cx="10972800" cy="1337899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311188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37919A77-9522-8904-6E46-810806C620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600" y="6356350"/>
            <a:ext cx="458743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2025 Conexus Solutions, Inc.  |  Confidential Information - All rights reserved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97C5FC29-B8D8-1D39-8E77-4126A5A323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42489" y="6356350"/>
            <a:ext cx="7070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08642BC-641E-444D-A55E-DC5D73CC9A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8">
            <a:extLst>
              <a:ext uri="{FF2B5EF4-FFF2-40B4-BE49-F238E27FC236}">
                <a16:creationId xmlns:a16="http://schemas.microsoft.com/office/drawing/2014/main" id="{A565369B-C68C-A5FA-E482-E4F544710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79" y="1369142"/>
            <a:ext cx="5948398" cy="3057832"/>
          </a:xfrm>
          <a:effectLst>
            <a:outerShdw blurRad="50800" dist="38100" dir="5400000" algn="tl" rotWithShape="0">
              <a:schemeClr val="tx2">
                <a:alpha val="40000"/>
              </a:schemeClr>
            </a:outerShdw>
          </a:effectLst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32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AAFC941-20E4-1E76-1495-507885A62A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8837" y="6280900"/>
            <a:ext cx="1133561" cy="4937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0931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F330E24-E476-7C15-B1C7-A3897DC76B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9199" y="774683"/>
            <a:ext cx="1190172" cy="119017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12D1D3-ADB3-C5F7-4ABE-F4604BE223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marL="0" algn="l" defTabSz="914400" rtl="0" eaLnBrk="1" latinLnBrk="0" hangingPunct="1">
              <a:defRPr kumimoji="0" lang="en-US" sz="800" b="0" i="0" u="none" strike="noStrike" kern="1200" cap="none" spc="0" normalizeH="0" baseline="0" smtClean="0">
                <a:ln>
                  <a:noFill/>
                </a:ln>
                <a:solidFill>
                  <a:schemeClr val="tx2">
                    <a:lumMod val="25000"/>
                    <a:lumOff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© 2025 Conexus Solutions, Inc.  |  Confidential Information - All rights reserved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652DB522-3913-724B-EA87-33D261EF0B9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99" y="2087880"/>
            <a:ext cx="9753600" cy="2695715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600"/>
              </a:spcBef>
              <a:buNone/>
              <a:defRPr lang="en-US" sz="2000" kern="1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Calibri" panose="020F0502020204030204" pitchFamily="34" charset="0"/>
                <a:cs typeface="+mn-cs"/>
              </a:defRPr>
            </a:lvl1pPr>
            <a:lvl2pPr marL="0" indent="0" algn="l" defTabSz="914400" rtl="0" eaLnBrk="1" latinLnBrk="0" hangingPunct="1">
              <a:lnSpc>
                <a:spcPct val="150000"/>
              </a:lnSpc>
              <a:spcBef>
                <a:spcPts val="1600"/>
              </a:spcBef>
              <a:buNone/>
              <a:defRPr lang="en-US" sz="2000" kern="1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Calibri" panose="020F0502020204030204" pitchFamily="34" charset="0"/>
                <a:cs typeface="+mn-cs"/>
              </a:defRPr>
            </a:lvl2pPr>
            <a:lvl3pPr marL="0" indent="0" algn="l" defTabSz="914400" rtl="0" eaLnBrk="1" latinLnBrk="0" hangingPunct="1">
              <a:lnSpc>
                <a:spcPct val="150000"/>
              </a:lnSpc>
              <a:spcBef>
                <a:spcPts val="1600"/>
              </a:spcBef>
              <a:buNone/>
              <a:defRPr lang="en-US" sz="2000" kern="1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Calibri" panose="020F0502020204030204" pitchFamily="34" charset="0"/>
                <a:cs typeface="+mn-cs"/>
              </a:defRPr>
            </a:lvl3pPr>
            <a:lvl4pPr marL="0" indent="0" algn="l" defTabSz="914400" rtl="0" eaLnBrk="1" latinLnBrk="0" hangingPunct="1">
              <a:lnSpc>
                <a:spcPct val="150000"/>
              </a:lnSpc>
              <a:spcBef>
                <a:spcPts val="1600"/>
              </a:spcBef>
              <a:buNone/>
              <a:defRPr lang="en-US" sz="2000" kern="1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Calibri" panose="020F0502020204030204" pitchFamily="34" charset="0"/>
                <a:cs typeface="+mn-cs"/>
              </a:defRPr>
            </a:lvl4pPr>
            <a:lvl5pPr marL="0" indent="0" algn="l" defTabSz="914400" rtl="0" eaLnBrk="1" latinLnBrk="0" hangingPunct="1">
              <a:lnSpc>
                <a:spcPct val="150000"/>
              </a:lnSpc>
              <a:spcBef>
                <a:spcPts val="1600"/>
              </a:spcBef>
              <a:buNone/>
              <a:defRPr lang="en-US" sz="2000" kern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Calibri" panose="020F050202020403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Full Page quote or testimonial goes here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63AC4C68-0F57-800E-114D-A8A28F8DC0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196" y="4784865"/>
            <a:ext cx="6172203" cy="625475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600"/>
              </a:spcBef>
              <a:buNone/>
              <a:defRPr lang="en-US" sz="1600" b="1" kern="1200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Calibri" panose="020F050202020403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– Byline goes here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9C5C81B-CDEA-39BE-0B1A-70AE82182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42489" y="6356350"/>
            <a:ext cx="707020" cy="365125"/>
          </a:xfrm>
        </p:spPr>
        <p:txBody>
          <a:bodyPr/>
          <a:lstStyle>
            <a:lvl1pPr marL="0" algn="ctr" defTabSz="914400" rtl="0" eaLnBrk="1" latinLnBrk="0" hangingPunct="1">
              <a:defRPr kumimoji="0" lang="en-US" sz="800" b="0" i="0" u="none" strike="noStrike" kern="1200" cap="none" spc="0" normalizeH="0" baseline="0" smtClean="0">
                <a:ln>
                  <a:noFill/>
                </a:ln>
                <a:solidFill>
                  <a:schemeClr val="tx2">
                    <a:lumMod val="25000"/>
                    <a:lumOff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fld id="{708642BC-641E-444D-A55E-DC5D73CC9A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5FE913-EBFA-92A6-5791-AD11990AD5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48837" y="6280900"/>
            <a:ext cx="1133561" cy="493776"/>
          </a:xfrm>
          <a:prstGeom prst="rect">
            <a:avLst/>
          </a:prstGeom>
          <a:effectLst>
            <a:glow rad="67268">
              <a:schemeClr val="tx2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3947896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8">
            <a:extLst>
              <a:ext uri="{FF2B5EF4-FFF2-40B4-BE49-F238E27FC236}">
                <a16:creationId xmlns:a16="http://schemas.microsoft.com/office/drawing/2014/main" id="{180BD7BA-39B2-12EC-A7FE-D49264804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79" y="1369142"/>
            <a:ext cx="5948398" cy="3057832"/>
          </a:xfrm>
          <a:effectLst>
            <a:outerShdw blurRad="50800" dist="38100" dir="5400000" algn="tl" rotWithShape="0">
              <a:schemeClr val="tx2">
                <a:alpha val="40000"/>
              </a:schemeClr>
            </a:outerShdw>
          </a:effectLst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32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37919A77-9522-8904-6E46-810806C620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600" y="6356350"/>
            <a:ext cx="458743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2025 Conexus Solutions, Inc.  |  Confidential Information - All rights reserved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97C5FC29-B8D8-1D39-8E77-4126A5A323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42489" y="6356350"/>
            <a:ext cx="7070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08642BC-641E-444D-A55E-DC5D73CC9A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FBE45A7-0EF3-06C4-D5F5-404F9EE59D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8837" y="6280900"/>
            <a:ext cx="1133561" cy="4937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3109952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12D1D3-ADB3-C5F7-4ABE-F4604BE223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2025 Conexus Solutions, Inc.  |  Confidential Information - All rights reserved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6C8693-900E-5227-4602-71BDF89ADA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26"/>
          <a:stretch/>
        </p:blipFill>
        <p:spPr>
          <a:xfrm>
            <a:off x="2" y="4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04A954-30D5-7B05-6362-D27A4996DD33}"/>
              </a:ext>
            </a:extLst>
          </p:cNvPr>
          <p:cNvSpPr/>
          <p:nvPr userDrawn="1"/>
        </p:nvSpPr>
        <p:spPr>
          <a:xfrm>
            <a:off x="0" y="-3"/>
            <a:ext cx="12192000" cy="6858006"/>
          </a:xfrm>
          <a:prstGeom prst="rect">
            <a:avLst/>
          </a:prstGeom>
          <a:gradFill>
            <a:gsLst>
              <a:gs pos="100000">
                <a:schemeClr val="tx2">
                  <a:alpha val="80131"/>
                </a:schemeClr>
              </a:gs>
              <a:gs pos="0">
                <a:schemeClr val="tx2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D06261-4EB7-9F38-A373-23676D7DB3E5}"/>
              </a:ext>
            </a:extLst>
          </p:cNvPr>
          <p:cNvSpPr/>
          <p:nvPr userDrawn="1"/>
        </p:nvSpPr>
        <p:spPr>
          <a:xfrm rot="16200000">
            <a:off x="2659067" y="-2659065"/>
            <a:ext cx="6873872" cy="12192006"/>
          </a:xfrm>
          <a:prstGeom prst="rect">
            <a:avLst/>
          </a:prstGeom>
          <a:gradFill>
            <a:gsLst>
              <a:gs pos="100000">
                <a:schemeClr val="tx2">
                  <a:alpha val="35833"/>
                </a:schemeClr>
              </a:gs>
              <a:gs pos="41000">
                <a:schemeClr val="tx2">
                  <a:lumMod val="75000"/>
                  <a:lumOff val="25000"/>
                  <a:alpha val="30404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itle 18">
            <a:extLst>
              <a:ext uri="{FF2B5EF4-FFF2-40B4-BE49-F238E27FC236}">
                <a16:creationId xmlns:a16="http://schemas.microsoft.com/office/drawing/2014/main" id="{180BD7BA-39B2-12EC-A7FE-D49264804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79" y="2008649"/>
            <a:ext cx="6373824" cy="1145893"/>
          </a:xfrm>
          <a:effectLst>
            <a:outerShdw blurRad="50800" dist="38100" dir="5400000" algn="tl" rotWithShape="0">
              <a:schemeClr val="tx2">
                <a:alpha val="40000"/>
              </a:schemeClr>
            </a:outerShdw>
          </a:effectLst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60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68914056-A952-CE09-4EF8-B4F453DE29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5961" y="3792622"/>
            <a:ext cx="6373824" cy="1577996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buNone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Subtitle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08B1EF-4FBA-4A32-1909-54EB8028E66A}"/>
              </a:ext>
            </a:extLst>
          </p:cNvPr>
          <p:cNvSpPr txBox="1"/>
          <p:nvPr userDrawn="1"/>
        </p:nvSpPr>
        <p:spPr>
          <a:xfrm>
            <a:off x="952662" y="5556547"/>
            <a:ext cx="3638799" cy="30630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en-US" b="1" dirty="0" err="1">
                <a:solidFill>
                  <a:schemeClr val="accent1"/>
                </a:solidFill>
                <a:latin typeface="+mj-lt"/>
              </a:rPr>
              <a:t>www.cnxsi.com</a:t>
            </a:r>
            <a:endParaRPr lang="en-US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24E7327-99F0-BEE2-8D91-B2A2A24481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6757" y="556964"/>
            <a:ext cx="3580172" cy="1559513"/>
          </a:xfrm>
          <a:prstGeom prst="rect">
            <a:avLst/>
          </a:prstGeom>
          <a:effectLst>
            <a:outerShdw blurRad="42936" dist="64432" dir="3746928" algn="tl" rotWithShape="0">
              <a:schemeClr val="tx2">
                <a:alpha val="37483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310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ngle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C64F6-3DE4-6DBD-2D02-EC924A167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"/>
            <a:ext cx="10972800" cy="1337899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8F336-9717-2D58-651A-ADA848078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64583"/>
            <a:ext cx="10972798" cy="46466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045EA-4162-F3C9-0C09-2EBBA40C3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Conexus Solutions, Inc.  |  Confidential Information - All rights reserved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D2749-115F-4433-2AC2-5737DACBA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42BC-641E-444D-A55E-DC5D73CC9A9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5DF2B83-DEF1-F1C9-EFAC-479E95F8FF36}"/>
              </a:ext>
            </a:extLst>
          </p:cNvPr>
          <p:cNvCxnSpPr/>
          <p:nvPr userDrawn="1"/>
        </p:nvCxnSpPr>
        <p:spPr>
          <a:xfrm>
            <a:off x="609600" y="6185263"/>
            <a:ext cx="1097279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B416E84-0028-4151-9650-752C7C1AE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985709"/>
            <a:ext cx="10972797" cy="359131"/>
          </a:xfrm>
        </p:spPr>
        <p:txBody>
          <a:bodyPr>
            <a:noAutofit/>
          </a:bodyPr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Optional </a:t>
            </a:r>
            <a:r>
              <a:rPr lang="en-US" dirty="0" err="1"/>
              <a:t>Subheader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801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C64F6-3DE4-6DBD-2D02-EC924A167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"/>
            <a:ext cx="10972800" cy="1337899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8F336-9717-2D58-651A-ADA848078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464583"/>
            <a:ext cx="5323314" cy="46466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045EA-4162-F3C9-0C09-2EBBA40C3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Conexus Solutions, Inc.  |  Confidential Information - All rights reserved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D2749-115F-4433-2AC2-5737DACBA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42BC-641E-444D-A55E-DC5D73CC9A9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5DF2B83-DEF1-F1C9-EFAC-479E95F8FF36}"/>
              </a:ext>
            </a:extLst>
          </p:cNvPr>
          <p:cNvCxnSpPr/>
          <p:nvPr userDrawn="1"/>
        </p:nvCxnSpPr>
        <p:spPr>
          <a:xfrm>
            <a:off x="609600" y="6185263"/>
            <a:ext cx="1097279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B416E84-0028-4151-9650-752C7C1AE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985709"/>
            <a:ext cx="10972797" cy="359131"/>
          </a:xfrm>
        </p:spPr>
        <p:txBody>
          <a:bodyPr>
            <a:noAutofit/>
          </a:bodyPr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Optional </a:t>
            </a:r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7984F8F-A128-2937-37D1-5AB4F7E27FC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77672" y="1464583"/>
            <a:ext cx="5304730" cy="46466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0388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C64F6-3DE4-6DBD-2D02-EC924A167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"/>
            <a:ext cx="10972800" cy="1337899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8F336-9717-2D58-651A-ADA848078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464583"/>
            <a:ext cx="3427142" cy="46466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045EA-4162-F3C9-0C09-2EBBA40C3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Conexus Solutions, Inc.  |  Confidential Information - All rights reserved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D2749-115F-4433-2AC2-5737DACBA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42BC-641E-444D-A55E-DC5D73CC9A9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5DF2B83-DEF1-F1C9-EFAC-479E95F8FF36}"/>
              </a:ext>
            </a:extLst>
          </p:cNvPr>
          <p:cNvCxnSpPr/>
          <p:nvPr userDrawn="1"/>
        </p:nvCxnSpPr>
        <p:spPr>
          <a:xfrm>
            <a:off x="609600" y="6185263"/>
            <a:ext cx="1097279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B416E84-0028-4151-9650-752C7C1AE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985709"/>
            <a:ext cx="10972797" cy="359131"/>
          </a:xfrm>
        </p:spPr>
        <p:txBody>
          <a:bodyPr>
            <a:noAutofit/>
          </a:bodyPr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Optional </a:t>
            </a:r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7984F8F-A128-2937-37D1-5AB4F7E27FC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400083" y="1464583"/>
            <a:ext cx="3429000" cy="46466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9AED874-D2F7-275D-9E94-3D7DB1C46B9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173842" y="1464583"/>
            <a:ext cx="3429000" cy="46466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0438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C64F6-3DE4-6DBD-2D02-EC924A167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"/>
            <a:ext cx="10972800" cy="1337899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045EA-4162-F3C9-0C09-2EBBA40C3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Conexus Solutions, Inc.  |  Confidential Information - All rights reserved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D2749-115F-4433-2AC2-5737DACBA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42BC-641E-444D-A55E-DC5D73CC9A9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5DF2B83-DEF1-F1C9-EFAC-479E95F8FF36}"/>
              </a:ext>
            </a:extLst>
          </p:cNvPr>
          <p:cNvCxnSpPr/>
          <p:nvPr userDrawn="1"/>
        </p:nvCxnSpPr>
        <p:spPr>
          <a:xfrm>
            <a:off x="609600" y="6185263"/>
            <a:ext cx="1097279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B416E84-0028-4151-9650-752C7C1AE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985709"/>
            <a:ext cx="10972797" cy="359131"/>
          </a:xfrm>
        </p:spPr>
        <p:txBody>
          <a:bodyPr>
            <a:noAutofit/>
          </a:bodyPr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Optional </a:t>
            </a:r>
            <a:r>
              <a:rPr lang="en-US" dirty="0" err="1"/>
              <a:t>Subheader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736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524198-DF89-4D5C-775C-FB7EDBE94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"/>
            <a:ext cx="10972800" cy="114589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0EEDD-E45F-702C-3CDC-ECE1FF16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342663"/>
            <a:ext cx="10972798" cy="48343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A8926-D164-49E3-FBF3-3B67B72640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458743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kumimoji="0" lang="en-US" sz="8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© 2025 Conexus Solutions, Inc.  |  Confidential Information - All rights reserved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7E6FF-19C9-7408-0B09-EF5F42C696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42489" y="6356350"/>
            <a:ext cx="7070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kumimoji="0" lang="en-US" sz="80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fld id="{708642BC-641E-444D-A55E-DC5D73CC9A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89F6BC3-0D9C-4A4D-308A-8FEB7AB83D5A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459771" y="6280900"/>
            <a:ext cx="1143175" cy="49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996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3" r:id="rId3"/>
    <p:sldLayoutId id="2147483698" r:id="rId4"/>
    <p:sldLayoutId id="2147483697" r:id="rId5"/>
    <p:sldLayoutId id="2147483686" r:id="rId6"/>
    <p:sldLayoutId id="2147483699" r:id="rId7"/>
    <p:sldLayoutId id="2147483700" r:id="rId8"/>
    <p:sldLayoutId id="2147483687" r:id="rId9"/>
    <p:sldLayoutId id="2147483689" r:id="rId10"/>
    <p:sldLayoutId id="2147483694" r:id="rId11"/>
    <p:sldLayoutId id="2147483701" r:id="rId12"/>
    <p:sldLayoutId id="2147483696" r:id="rId13"/>
    <p:sldLayoutId id="2147483675" r:id="rId14"/>
    <p:sldLayoutId id="2147483702" r:id="rId15"/>
    <p:sldLayoutId id="2147483703" r:id="rId16"/>
    <p:sldLayoutId id="2147483695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accent2"/>
        </a:buClr>
        <a:buFont typeface="System Font Regular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00000"/>
        </a:lnSpc>
        <a:spcBef>
          <a:spcPts val="200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lnSpc>
          <a:spcPct val="100000"/>
        </a:lnSpc>
        <a:spcBef>
          <a:spcPts val="200"/>
        </a:spcBef>
        <a:buClr>
          <a:schemeClr val="accent2">
            <a:lumMod val="40000"/>
            <a:lumOff val="60000"/>
          </a:schemeClr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84" userDrawn="1">
          <p15:clr>
            <a:srgbClr val="F26B43"/>
          </p15:clr>
        </p15:guide>
        <p15:guide id="4" pos="7296" userDrawn="1">
          <p15:clr>
            <a:srgbClr val="F26B43"/>
          </p15:clr>
        </p15:guide>
        <p15:guide id="5" orient="horz" pos="3888" userDrawn="1">
          <p15:clr>
            <a:srgbClr val="F26B43"/>
          </p15:clr>
        </p15:guide>
        <p15:guide id="6" orient="horz" pos="432" userDrawn="1">
          <p15:clr>
            <a:srgbClr val="F26B43"/>
          </p15:clr>
        </p15:guide>
        <p15:guide id="7" orient="horz" pos="3768" userDrawn="1">
          <p15:clr>
            <a:srgbClr val="F26B43"/>
          </p15:clr>
        </p15:guide>
        <p15:guide id="8" orient="horz" pos="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524198-DF89-4D5C-775C-FB7EDBE94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"/>
            <a:ext cx="10972800" cy="114589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0EEDD-E45F-702C-3CDC-ECE1FF16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342663"/>
            <a:ext cx="10972798" cy="48343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A8926-D164-49E3-FBF3-3B67B72640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458743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kumimoji="0" lang="en-US" sz="8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© 2025 Conexus Solutions, Inc.  |  Confidential Information - All rights reserved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7E6FF-19C9-7408-0B09-EF5F42C696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42489" y="6356350"/>
            <a:ext cx="7070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kumimoji="0" lang="en-US" sz="80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fld id="{708642BC-641E-444D-A55E-DC5D73CC9A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89F6BC3-0D9C-4A4D-308A-8FEB7AB83D5A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459771" y="6280900"/>
            <a:ext cx="1143175" cy="49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06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accent2"/>
        </a:buClr>
        <a:buFont typeface="System Font Regular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00000"/>
        </a:lnSpc>
        <a:spcBef>
          <a:spcPts val="200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lnSpc>
          <a:spcPct val="100000"/>
        </a:lnSpc>
        <a:spcBef>
          <a:spcPts val="200"/>
        </a:spcBef>
        <a:buClr>
          <a:schemeClr val="accent2">
            <a:lumMod val="40000"/>
            <a:lumOff val="60000"/>
          </a:schemeClr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3888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3768">
          <p15:clr>
            <a:srgbClr val="F26B43"/>
          </p15:clr>
        </p15:guide>
        <p15:guide id="8" orient="horz" pos="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524198-DF89-4D5C-775C-FB7EDBE94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"/>
            <a:ext cx="10972800" cy="114589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0EEDD-E45F-702C-3CDC-ECE1FF16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342663"/>
            <a:ext cx="10972798" cy="48343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A8926-D164-49E3-FBF3-3B67B72640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458743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kumimoji="0" lang="en-US" sz="8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© 2025 Conexus Solutions, Inc.  |  Confidential Information - All rights reserved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7E6FF-19C9-7408-0B09-EF5F42C696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42489" y="6356350"/>
            <a:ext cx="7070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kumimoji="0" lang="en-US" sz="80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fld id="{708642BC-641E-444D-A55E-DC5D73CC9A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89F6BC3-0D9C-4A4D-308A-8FEB7AB83D5A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459771" y="6280900"/>
            <a:ext cx="1143175" cy="49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39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accent2"/>
        </a:buClr>
        <a:buFont typeface="System Font Regular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00000"/>
        </a:lnSpc>
        <a:spcBef>
          <a:spcPts val="200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lnSpc>
          <a:spcPct val="100000"/>
        </a:lnSpc>
        <a:spcBef>
          <a:spcPts val="200"/>
        </a:spcBef>
        <a:buClr>
          <a:schemeClr val="accent2">
            <a:lumMod val="40000"/>
            <a:lumOff val="60000"/>
          </a:schemeClr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3888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3768">
          <p15:clr>
            <a:srgbClr val="F26B43"/>
          </p15:clr>
        </p15:guide>
        <p15:guide id="8" orient="horz" pos="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21" Type="http://schemas.openxmlformats.org/officeDocument/2006/relationships/image" Target="../media/image36.svg"/><Relationship Id="rId7" Type="http://schemas.openxmlformats.org/officeDocument/2006/relationships/image" Target="../media/image22.svg"/><Relationship Id="rId12" Type="http://schemas.openxmlformats.org/officeDocument/2006/relationships/image" Target="../media/image27.sv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svg"/><Relationship Id="rId15" Type="http://schemas.openxmlformats.org/officeDocument/2006/relationships/image" Target="../media/image30.png"/><Relationship Id="rId10" Type="http://schemas.openxmlformats.org/officeDocument/2006/relationships/image" Target="../media/image25.svg"/><Relationship Id="rId19" Type="http://schemas.openxmlformats.org/officeDocument/2006/relationships/image" Target="../media/image34.sv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6A1F2F39-403F-66A2-ECFE-CE584B96C7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25000"/>
                    <a:lumOff val="75000"/>
                  </a:schemeClr>
                </a:solidFill>
              </a:rPr>
              <a:t>© 2025 Conexus Solutions, Inc.  |  Confidential Information - All rights reserved</a:t>
            </a:r>
            <a:endParaRPr lang="en-US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BEF6EC-AF55-31CF-CD79-A3469B1B5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79" y="2008649"/>
            <a:ext cx="6373824" cy="1145893"/>
          </a:xfrm>
        </p:spPr>
        <p:txBody>
          <a:bodyPr/>
          <a:lstStyle/>
          <a:p>
            <a:r>
              <a:rPr lang="en-US" dirty="0"/>
              <a:t>Title Slide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83BF8D9-5112-809D-DB40-39EF3B4F36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5EFCF900-0FE2-61C0-34C6-5A0BCDB2E1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443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3AC72-A408-F527-8D5F-A3E2A2AAB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Only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6988E1-32C4-3754-F5B3-7A0ACED41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Conexus Solutions, Inc.  |  Confidential Information - All rights reserved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A58545-8AE8-18C5-E877-ADB89C6AF2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AA32E-29EA-A926-76F1-49465A2D5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42BC-641E-444D-A55E-DC5D73CC9A9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67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C54BF-F44C-1B86-BC85-E73FC790E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Only Orange Background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9E8D13-8CCC-DCD0-247A-593F111A2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Conexus Solutions, Inc.  |  Confidential Information - All rights reserved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36FA47-4FDF-2D9D-D2D6-4A703A997E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8B990-1BA4-B764-5C01-A6F29B695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42BC-641E-444D-A55E-DC5D73CC9A9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85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4C3279-740C-686A-1812-1A48A3B521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600" y="6356350"/>
            <a:ext cx="4587434" cy="365125"/>
          </a:xfrm>
        </p:spPr>
        <p:txBody>
          <a:bodyPr/>
          <a:lstStyle/>
          <a:p>
            <a:r>
              <a:rPr lang="en-US"/>
              <a:t>© 2025 Conexus Solutions, Inc.  |  Confidential Information - All rights reserved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C7369D-4CB1-B393-2976-4DF844D73A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9199" y="2087880"/>
            <a:ext cx="9753600" cy="2695715"/>
          </a:xfrm>
        </p:spPr>
        <p:txBody>
          <a:bodyPr/>
          <a:lstStyle/>
          <a:p>
            <a:r>
              <a:rPr lang="en-US" dirty="0"/>
              <a:t>Large Quote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E8CA3D3-49FE-6316-60FD-0893F2F9C6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10275-4489-EF74-6195-C916E7774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42BC-641E-444D-A55E-DC5D73CC9A9A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617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B2A78-D53E-1C6F-5C13-D0970EBFC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Function Detail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2E0E4F-C92B-0692-2C6D-EC7639FFF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Conexus Solutions, Inc.  |  Confidential Information - All rights reserved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C6E33C0-F3DE-03E5-2A91-2017DC982CF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76C273-CF18-70F2-706E-ACCA1494D2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8C280C7-547A-2CD8-9091-4C167939B71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2BEDD-7BA7-BB27-BBDE-EDBEFDC88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42BC-641E-444D-A55E-DC5D73CC9A9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467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69E97-8152-D98B-5E71-4B183F77C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Icon Listing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E6E829-84BE-7074-4FAB-12BDCE53C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Conexus Solutions, Inc.  |  Confidential Information - All rights reserved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0CA276-4CB7-1848-75E0-73496D971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A11AE0-7A91-55FB-C2D4-AE5A8A5A93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Headline Level 1</a:t>
            </a:r>
          </a:p>
          <a:p>
            <a:pPr lvl="1"/>
            <a:r>
              <a:rPr lang="en-US" dirty="0"/>
              <a:t>description text level 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B394DC-2F2B-487F-118B-0E74B702F3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3E006B-5260-CA1E-E01E-1FBA4115E9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885C019-E36E-582C-1879-F53EDFE0829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CB219AA4-BD8C-299F-3704-2AC13E8426D5}"/>
              </a:ext>
            </a:extLst>
          </p:cNvPr>
          <p:cNvSpPr/>
          <p:nvPr/>
        </p:nvSpPr>
        <p:spPr>
          <a:xfrm rot="16200000">
            <a:off x="1209570" y="2209948"/>
            <a:ext cx="1543256" cy="1330394"/>
          </a:xfrm>
          <a:prstGeom prst="hexagon">
            <a:avLst>
              <a:gd name="adj" fmla="val 32686"/>
              <a:gd name="vf" fmla="val 115470"/>
            </a:avLst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63000">
                <a:schemeClr val="accent6">
                  <a:lumMod val="78773"/>
                  <a:lumOff val="21227"/>
                </a:schemeClr>
              </a:gs>
            </a:gsLst>
            <a:lin ang="18600000" scaled="0"/>
            <a:tileRect/>
          </a:gradFill>
          <a:ln w="19050">
            <a:solidFill>
              <a:schemeClr val="bg1"/>
            </a:solidFill>
          </a:ln>
          <a:effectLst>
            <a:outerShdw blurRad="25400" dist="35369" dir="5400000" algn="t" rotWithShape="0">
              <a:prstClr val="black">
                <a:alpha val="1992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1AAAC44-FFB6-E214-8779-00788E7EE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3278" y="2517776"/>
            <a:ext cx="774700" cy="774700"/>
          </a:xfrm>
          <a:prstGeom prst="rect">
            <a:avLst/>
          </a:prstGeom>
        </p:spPr>
      </p:pic>
      <p:sp>
        <p:nvSpPr>
          <p:cNvPr id="14" name="Hexagon 13">
            <a:extLst>
              <a:ext uri="{FF2B5EF4-FFF2-40B4-BE49-F238E27FC236}">
                <a16:creationId xmlns:a16="http://schemas.microsoft.com/office/drawing/2014/main" id="{8B46F85E-F83D-B491-31BB-9E8EA5FDAF4A}"/>
              </a:ext>
            </a:extLst>
          </p:cNvPr>
          <p:cNvSpPr/>
          <p:nvPr/>
        </p:nvSpPr>
        <p:spPr>
          <a:xfrm rot="16200000">
            <a:off x="6707845" y="2209948"/>
            <a:ext cx="1543256" cy="1330394"/>
          </a:xfrm>
          <a:prstGeom prst="hexagon">
            <a:avLst>
              <a:gd name="adj" fmla="val 32686"/>
              <a:gd name="vf" fmla="val 115470"/>
            </a:avLst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63000">
                <a:schemeClr val="accent6">
                  <a:lumMod val="78773"/>
                  <a:lumOff val="21227"/>
                </a:schemeClr>
              </a:gs>
            </a:gsLst>
            <a:lin ang="18600000" scaled="0"/>
            <a:tileRect/>
          </a:gradFill>
          <a:ln w="19050">
            <a:solidFill>
              <a:schemeClr val="bg1"/>
            </a:solidFill>
          </a:ln>
          <a:effectLst>
            <a:outerShdw blurRad="25400" dist="35369" dir="5400000" algn="t" rotWithShape="0">
              <a:prstClr val="black">
                <a:alpha val="1992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B5C1205-B01A-38E6-A507-988E0BF536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09255" y="2469024"/>
            <a:ext cx="762035" cy="762035"/>
          </a:xfrm>
          <a:prstGeom prst="rect">
            <a:avLst/>
          </a:prstGeom>
        </p:spPr>
      </p:pic>
      <p:sp>
        <p:nvSpPr>
          <p:cNvPr id="17" name="Hexagon 16">
            <a:extLst>
              <a:ext uri="{FF2B5EF4-FFF2-40B4-BE49-F238E27FC236}">
                <a16:creationId xmlns:a16="http://schemas.microsoft.com/office/drawing/2014/main" id="{3AC26C0C-28E8-5A4C-E710-2B5A31F9B5BB}"/>
              </a:ext>
            </a:extLst>
          </p:cNvPr>
          <p:cNvSpPr/>
          <p:nvPr/>
        </p:nvSpPr>
        <p:spPr>
          <a:xfrm rot="16200000">
            <a:off x="3952772" y="2209948"/>
            <a:ext cx="1543256" cy="1330394"/>
          </a:xfrm>
          <a:prstGeom prst="hexagon">
            <a:avLst>
              <a:gd name="adj" fmla="val 32686"/>
              <a:gd name="vf" fmla="val 115470"/>
            </a:avLst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63000">
                <a:schemeClr val="accent6">
                  <a:lumMod val="78773"/>
                  <a:lumOff val="21227"/>
                </a:schemeClr>
              </a:gs>
            </a:gsLst>
            <a:lin ang="18600000" scaled="0"/>
            <a:tileRect/>
          </a:gradFill>
          <a:ln w="19050">
            <a:solidFill>
              <a:schemeClr val="bg1"/>
            </a:solidFill>
          </a:ln>
          <a:effectLst>
            <a:outerShdw blurRad="25400" dist="35369" dir="5400000" algn="t" rotWithShape="0">
              <a:prstClr val="black">
                <a:alpha val="1992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95C4806-6F26-8ED3-3A00-2B530A02FF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04803" y="2503881"/>
            <a:ext cx="780457" cy="780457"/>
          </a:xfrm>
          <a:prstGeom prst="rect">
            <a:avLst/>
          </a:prstGeom>
        </p:spPr>
      </p:pic>
      <p:sp>
        <p:nvSpPr>
          <p:cNvPr id="20" name="Hexagon 19">
            <a:extLst>
              <a:ext uri="{FF2B5EF4-FFF2-40B4-BE49-F238E27FC236}">
                <a16:creationId xmlns:a16="http://schemas.microsoft.com/office/drawing/2014/main" id="{E0377D6A-DB67-EA86-71DC-FF9DF4E61C70}"/>
              </a:ext>
            </a:extLst>
          </p:cNvPr>
          <p:cNvSpPr/>
          <p:nvPr/>
        </p:nvSpPr>
        <p:spPr>
          <a:xfrm rot="16200000">
            <a:off x="9451046" y="2209948"/>
            <a:ext cx="1543256" cy="1330394"/>
          </a:xfrm>
          <a:prstGeom prst="hexagon">
            <a:avLst>
              <a:gd name="adj" fmla="val 32686"/>
              <a:gd name="vf" fmla="val 115470"/>
            </a:avLst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63000">
                <a:schemeClr val="accent6">
                  <a:lumMod val="78773"/>
                  <a:lumOff val="21227"/>
                </a:schemeClr>
              </a:gs>
            </a:gsLst>
            <a:lin ang="18600000" scaled="0"/>
            <a:tileRect/>
          </a:gradFill>
          <a:ln w="19050">
            <a:solidFill>
              <a:schemeClr val="bg1"/>
            </a:solidFill>
          </a:ln>
          <a:effectLst>
            <a:outerShdw blurRad="25400" dist="35369" dir="5400000" algn="t" rotWithShape="0">
              <a:prstClr val="black">
                <a:alpha val="1992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CC220DE9-7A05-A31A-78E1-5FA652D794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9839308" y="2462634"/>
            <a:ext cx="774814" cy="77481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26675-55FB-3C1A-954F-2AC61B1F3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42BC-641E-444D-A55E-DC5D73CC9A9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44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F59F822-097C-163E-81B3-85321C7FE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"/>
            <a:ext cx="10972800" cy="1337899"/>
          </a:xfrm>
        </p:spPr>
        <p:txBody>
          <a:bodyPr/>
          <a:lstStyle/>
          <a:p>
            <a:r>
              <a:rPr lang="en-US" dirty="0"/>
              <a:t>White Background Single Column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235C1A9-40D9-6245-7802-61EC16563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FEA545-F54B-B924-55B4-2EBC433E6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4587434" cy="365125"/>
          </a:xfrm>
        </p:spPr>
        <p:txBody>
          <a:bodyPr/>
          <a:lstStyle/>
          <a:p>
            <a:r>
              <a:rPr lang="en-US"/>
              <a:t>© 2025 Conexus Solutions, Inc.  |  Confidential Information - All rights reserved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267E7D-A26E-3B16-ACA8-36555952B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42BC-641E-444D-A55E-DC5D73CC9A9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193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95A21F-6FED-F1F2-A128-E9B3C7DB5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4587434" cy="365125"/>
          </a:xfrm>
        </p:spPr>
        <p:txBody>
          <a:bodyPr/>
          <a:lstStyle/>
          <a:p>
            <a:r>
              <a:rPr lang="en-US"/>
              <a:t>© 2025 Conexus Solutions, Inc.  |  Confidential Information - All rights reserved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5A5D0D-5389-46A0-EFD1-4F73032C6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"/>
            <a:ext cx="10972800" cy="1337899"/>
          </a:xfrm>
        </p:spPr>
        <p:txBody>
          <a:bodyPr/>
          <a:lstStyle/>
          <a:p>
            <a:r>
              <a:rPr lang="en-US" dirty="0"/>
              <a:t>White Background Title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A13B61-6CE6-106F-24F4-C8D8256B0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42BC-641E-444D-A55E-DC5D73CC9A9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71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3DB8B94-CCD3-19AB-151D-B8FAF27EF5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25000"/>
                    <a:lumOff val="75000"/>
                  </a:schemeClr>
                </a:solidFill>
              </a:rPr>
              <a:t>© 2025 Conexus Solutions, Inc.  |  Confidential Information - All rights reserved</a:t>
            </a:r>
            <a:endParaRPr lang="en-US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AB896A-E85A-90B2-B0B5-7D89FE777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79" y="2008649"/>
            <a:ext cx="6373824" cy="1145893"/>
          </a:xfrm>
        </p:spPr>
        <p:txBody>
          <a:bodyPr/>
          <a:lstStyle/>
          <a:p>
            <a:r>
              <a:rPr lang="en-US" sz="4800" dirty="0"/>
              <a:t>Closing Slide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0497D5-F074-91EC-86BB-D4129B3ACB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297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E88801-8CCE-59E3-B860-725AF71014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600" y="6356350"/>
            <a:ext cx="4587875" cy="365125"/>
          </a:xfrm>
        </p:spPr>
        <p:txBody>
          <a:bodyPr/>
          <a:lstStyle/>
          <a:p>
            <a:r>
              <a:rPr lang="en-US"/>
              <a:t>© 2025 Conexus Solutions, Inc.  |  Confidential Information - All rights reserved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C09849-1E16-4461-0969-17907DE46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79" y="1369142"/>
            <a:ext cx="5948398" cy="3057832"/>
          </a:xfrm>
        </p:spPr>
        <p:txBody>
          <a:bodyPr/>
          <a:lstStyle/>
          <a:p>
            <a:r>
              <a:rPr lang="en-US" dirty="0"/>
              <a:t>Examples Section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6D4CD1-83AB-EBAF-5EEC-060735924F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08642BC-641E-444D-A55E-DC5D73CC9A9A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429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237C4-9FA2-0628-ADDC-905F1E50C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"/>
            <a:ext cx="10972800" cy="1337899"/>
          </a:xfrm>
        </p:spPr>
        <p:txBody>
          <a:bodyPr/>
          <a:lstStyle/>
          <a:p>
            <a:r>
              <a:rPr lang="en-US" dirty="0"/>
              <a:t>Example Tables and Charts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DA877F-2391-F62C-AF77-A2920A8D3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4587434" cy="365125"/>
          </a:xfrm>
        </p:spPr>
        <p:txBody>
          <a:bodyPr/>
          <a:lstStyle/>
          <a:p>
            <a:r>
              <a:rPr lang="en-US"/>
              <a:t>© 2025 Conexus Solutions, Inc.  |  Confidential Information - All rights reserved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5F67A18-E04A-0770-2AE9-6079FFAE52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C96FC4F-8F39-3C3A-D339-24143BFF53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902839"/>
              </p:ext>
            </p:extLst>
          </p:nvPr>
        </p:nvGraphicFramePr>
        <p:xfrm>
          <a:off x="963105" y="2087880"/>
          <a:ext cx="5486404" cy="134112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71601">
                  <a:extLst>
                    <a:ext uri="{9D8B030D-6E8A-4147-A177-3AD203B41FA5}">
                      <a16:colId xmlns:a16="http://schemas.microsoft.com/office/drawing/2014/main" val="2859516781"/>
                    </a:ext>
                  </a:extLst>
                </a:gridCol>
                <a:gridCol w="1371601">
                  <a:extLst>
                    <a:ext uri="{9D8B030D-6E8A-4147-A177-3AD203B41FA5}">
                      <a16:colId xmlns:a16="http://schemas.microsoft.com/office/drawing/2014/main" val="1734972870"/>
                    </a:ext>
                  </a:extLst>
                </a:gridCol>
                <a:gridCol w="1371601">
                  <a:extLst>
                    <a:ext uri="{9D8B030D-6E8A-4147-A177-3AD203B41FA5}">
                      <a16:colId xmlns:a16="http://schemas.microsoft.com/office/drawing/2014/main" val="1698532180"/>
                    </a:ext>
                  </a:extLst>
                </a:gridCol>
                <a:gridCol w="1371601">
                  <a:extLst>
                    <a:ext uri="{9D8B030D-6E8A-4147-A177-3AD203B41FA5}">
                      <a16:colId xmlns:a16="http://schemas.microsoft.com/office/drawing/2014/main" val="1918453806"/>
                    </a:ext>
                  </a:extLst>
                </a:gridCol>
              </a:tblGrid>
              <a:tr h="259983">
                <a:tc>
                  <a:txBody>
                    <a:bodyPr/>
                    <a:lstStyle/>
                    <a:p>
                      <a:r>
                        <a:rPr lang="en-US" sz="1600" dirty="0"/>
                        <a:t>Header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Header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Header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Header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629409"/>
                  </a:ext>
                </a:extLst>
              </a:tr>
              <a:tr h="259983">
                <a:tc>
                  <a:txBody>
                    <a:bodyPr/>
                    <a:lstStyle/>
                    <a:p>
                      <a:r>
                        <a:rPr lang="en-US" sz="1600" dirty="0"/>
                        <a:t>Body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Body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Body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Body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169833"/>
                  </a:ext>
                </a:extLst>
              </a:tr>
              <a:tr h="259983">
                <a:tc>
                  <a:txBody>
                    <a:bodyPr/>
                    <a:lstStyle/>
                    <a:p>
                      <a:r>
                        <a:rPr lang="en-US" sz="1600" dirty="0"/>
                        <a:t>Body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Body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Body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Body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466691"/>
                  </a:ext>
                </a:extLst>
              </a:tr>
              <a:tr h="259983">
                <a:tc>
                  <a:txBody>
                    <a:bodyPr/>
                    <a:lstStyle/>
                    <a:p>
                      <a:r>
                        <a:rPr lang="en-US" sz="1600" dirty="0"/>
                        <a:t>Body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Body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Body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Body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90756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60A8503-29C5-2635-CFA1-CD9F99B0D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707361"/>
              </p:ext>
            </p:extLst>
          </p:nvPr>
        </p:nvGraphicFramePr>
        <p:xfrm>
          <a:off x="963105" y="3839562"/>
          <a:ext cx="5486404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1">
                  <a:extLst>
                    <a:ext uri="{9D8B030D-6E8A-4147-A177-3AD203B41FA5}">
                      <a16:colId xmlns:a16="http://schemas.microsoft.com/office/drawing/2014/main" val="2859516781"/>
                    </a:ext>
                  </a:extLst>
                </a:gridCol>
                <a:gridCol w="1371601">
                  <a:extLst>
                    <a:ext uri="{9D8B030D-6E8A-4147-A177-3AD203B41FA5}">
                      <a16:colId xmlns:a16="http://schemas.microsoft.com/office/drawing/2014/main" val="1734972870"/>
                    </a:ext>
                  </a:extLst>
                </a:gridCol>
                <a:gridCol w="1371601">
                  <a:extLst>
                    <a:ext uri="{9D8B030D-6E8A-4147-A177-3AD203B41FA5}">
                      <a16:colId xmlns:a16="http://schemas.microsoft.com/office/drawing/2014/main" val="1698532180"/>
                    </a:ext>
                  </a:extLst>
                </a:gridCol>
                <a:gridCol w="1371601">
                  <a:extLst>
                    <a:ext uri="{9D8B030D-6E8A-4147-A177-3AD203B41FA5}">
                      <a16:colId xmlns:a16="http://schemas.microsoft.com/office/drawing/2014/main" val="1918453806"/>
                    </a:ext>
                  </a:extLst>
                </a:gridCol>
              </a:tblGrid>
              <a:tr h="259983">
                <a:tc>
                  <a:txBody>
                    <a:bodyPr/>
                    <a:lstStyle/>
                    <a:p>
                      <a:r>
                        <a:rPr lang="en-US" sz="1600" dirty="0"/>
                        <a:t>Header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Header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Header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Header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629409"/>
                  </a:ext>
                </a:extLst>
              </a:tr>
              <a:tr h="259983">
                <a:tc>
                  <a:txBody>
                    <a:bodyPr/>
                    <a:lstStyle/>
                    <a:p>
                      <a:r>
                        <a:rPr lang="en-US" sz="1600" dirty="0"/>
                        <a:t>Body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Body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Body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Body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169833"/>
                  </a:ext>
                </a:extLst>
              </a:tr>
              <a:tr h="259983">
                <a:tc>
                  <a:txBody>
                    <a:bodyPr/>
                    <a:lstStyle/>
                    <a:p>
                      <a:r>
                        <a:rPr lang="en-US" sz="1600" dirty="0"/>
                        <a:t>Body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Body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Body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Body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466691"/>
                  </a:ext>
                </a:extLst>
              </a:tr>
              <a:tr h="259983">
                <a:tc>
                  <a:txBody>
                    <a:bodyPr/>
                    <a:lstStyle/>
                    <a:p>
                      <a:r>
                        <a:rPr lang="en-US" sz="1600" dirty="0"/>
                        <a:t>Body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Body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Body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Body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907569"/>
                  </a:ext>
                </a:extLst>
              </a:tr>
            </a:tbl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3A73ED1-1047-7AF2-A954-5EEC50D423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8553622"/>
              </p:ext>
            </p:extLst>
          </p:nvPr>
        </p:nvGraphicFramePr>
        <p:xfrm>
          <a:off x="7201618" y="2242117"/>
          <a:ext cx="4027277" cy="26848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DF44D-8F2C-8EB8-EF0D-A3EA4875D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42BC-641E-444D-A55E-DC5D73CC9A9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076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8768C7-400D-91C6-1F87-117716586F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20F0502020204030204"/>
                <a:ea typeface="+mn-ea"/>
                <a:cs typeface="+mn-cs"/>
              </a:rPr>
              <a:t>© 2025 Conexus Solutions, Inc.  |  Confidential Information - All rights reserved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DAA8C1-E35B-3238-4E77-E84AD9374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1A4187-7340-67E9-0C8F-75627F9F01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0F5C4D-24D2-B281-2212-D3B86F53DA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049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A8A80E-9430-F3DE-9305-C3F1FD5FFE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600" y="6356350"/>
            <a:ext cx="4587434" cy="365125"/>
          </a:xfrm>
        </p:spPr>
        <p:txBody>
          <a:bodyPr/>
          <a:lstStyle/>
          <a:p>
            <a:r>
              <a:rPr lang="en-US"/>
              <a:t>© 2025 Conexus Solutions, Inc.  |  Confidential Information - All rights reserved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1D1DBC-D383-85BD-1C8C-ACBBE6E96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"/>
            <a:ext cx="10972800" cy="1337899"/>
          </a:xfrm>
        </p:spPr>
        <p:txBody>
          <a:bodyPr/>
          <a:lstStyle/>
          <a:p>
            <a:r>
              <a:rPr lang="en-US" dirty="0"/>
              <a:t>Left Callout with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E29AFE5-1C99-37DF-15D7-D8D225E451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813AABB-DD27-7BD8-5AE4-9C2F642E8F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5890ABC-17C1-93B7-3A43-F2664E5F85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4FA049-8EE5-AD8F-5498-C2107DF542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08642BC-641E-444D-A55E-DC5D73CC9A9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477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56ABC7-0B38-A361-6E31-6E69B237AB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600" y="6356350"/>
            <a:ext cx="4587434" cy="365125"/>
          </a:xfrm>
        </p:spPr>
        <p:txBody>
          <a:bodyPr/>
          <a:lstStyle/>
          <a:p>
            <a:r>
              <a:rPr lang="en-US"/>
              <a:t>© 2025 Conexus Solutions, Inc.  |  Confidential Information - All rights reserved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45734C-7B61-F5E0-02DF-25936AF1A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79" y="1369142"/>
            <a:ext cx="5948398" cy="3057832"/>
          </a:xfrm>
        </p:spPr>
        <p:txBody>
          <a:bodyPr/>
          <a:lstStyle/>
          <a:p>
            <a:r>
              <a:rPr lang="en-US" dirty="0"/>
              <a:t>Section Divider Blue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C32CD-840A-4F8D-2B21-88D527E27B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08642BC-641E-444D-A55E-DC5D73CC9A9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824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5734C-7B61-F5E0-02DF-25936AF1A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79" y="1369142"/>
            <a:ext cx="5948398" cy="3057832"/>
          </a:xfrm>
        </p:spPr>
        <p:txBody>
          <a:bodyPr/>
          <a:lstStyle/>
          <a:p>
            <a:r>
              <a:rPr lang="en-US" dirty="0"/>
              <a:t>Section Divider Orange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56ABC7-0B38-A361-6E31-6E69B237AB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600" y="6356350"/>
            <a:ext cx="4587434" cy="365125"/>
          </a:xfrm>
        </p:spPr>
        <p:txBody>
          <a:bodyPr/>
          <a:lstStyle/>
          <a:p>
            <a:r>
              <a:rPr lang="en-US"/>
              <a:t>© 2025 Conexus Solutions, Inc.  |  Confidential Information - All rights reserved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0849B-E7E2-FD6F-FD7C-6D8E2755FE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08642BC-641E-444D-A55E-DC5D73CC9A9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46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2B4F90-119A-11CC-1765-A8B4828CF510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9FC1F40-50D7-7D9C-942B-8B4B6B6A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>
                <a:latin typeface="Montserrat"/>
              </a:rPr>
              <a:t>Conexus Today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05986A-8513-F7BA-47F6-42FDA18EE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4A484B"/>
                </a:solidFill>
                <a:effectLst/>
                <a:uLnTx/>
                <a:uFillTx/>
                <a:latin typeface="Montserrat" panose="020F0502020204030204"/>
                <a:ea typeface="+mn-ea"/>
                <a:cs typeface="+mn-cs"/>
                <a:sym typeface="Arial"/>
              </a:rPr>
              <a:t>© 2025 Conexus Solutions, Inc.  |  Confidential Information - All rights reserved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5CCF3A1-11A8-F3C6-E1B3-DAFF0C6A315D}"/>
              </a:ext>
            </a:extLst>
          </p:cNvPr>
          <p:cNvSpPr txBox="1"/>
          <p:nvPr/>
        </p:nvSpPr>
        <p:spPr>
          <a:xfrm>
            <a:off x="460687" y="1871953"/>
            <a:ext cx="3611814" cy="3703963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marL="186262" marR="0" lvl="0" indent="0" algn="l" defTabSz="121917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C7033"/>
              </a:buClr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EE7023"/>
                </a:solidFill>
                <a:effectLst/>
                <a:uLnTx/>
                <a:uFillTx/>
                <a:latin typeface="Montserrat" pitchFamily="2" charset="0"/>
                <a:ea typeface="+mn-ea"/>
                <a:cs typeface="+mn-cs"/>
              </a:rPr>
              <a:t>Why We’re Unique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EE7023"/>
              </a:solidFill>
              <a:effectLst/>
              <a:uLnTx/>
              <a:uFillTx/>
              <a:latin typeface="Montserrat" pitchFamily="2" charset="0"/>
              <a:ea typeface="+mn-ea"/>
              <a:cs typeface="+mn-cs"/>
            </a:endParaRPr>
          </a:p>
          <a:p>
            <a:pPr marL="472012" marR="0" lvl="0" indent="-285750" algn="l" defTabSz="1219170" rtl="0" eaLnBrk="1" fontAlgn="auto" latinLnBrk="0" hangingPunct="1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rgbClr val="EC7033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C2958"/>
                </a:solidFill>
                <a:effectLst/>
                <a:uLnTx/>
                <a:uFillTx/>
                <a:latin typeface="Montserrat-Medium" panose="020F0502020204030204"/>
                <a:ea typeface="+mn-ea"/>
                <a:cs typeface="+mn-cs"/>
              </a:rPr>
              <a:t>Proven Expertise Supporting Life Science Commercial Excellence</a:t>
            </a:r>
          </a:p>
          <a:p>
            <a:pPr marL="472012" marR="0" lvl="0" indent="-285750" algn="l" defTabSz="1219170" rtl="0" eaLnBrk="1" fontAlgn="auto" latinLnBrk="0" hangingPunct="1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rgbClr val="EC7033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C2958"/>
                </a:solidFill>
                <a:effectLst/>
                <a:uLnTx/>
                <a:uFillTx/>
                <a:latin typeface="Montserrat-Medium" panose="020F0502020204030204"/>
                <a:ea typeface="+mn-ea"/>
                <a:cs typeface="+mn-cs"/>
              </a:rPr>
              <a:t>Flexibility As 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C2958"/>
                </a:solidFill>
                <a:effectLst/>
                <a:uLnTx/>
                <a:uFillTx/>
                <a:latin typeface="Montserrat-Medium" panose="020F0502020204030204"/>
                <a:ea typeface="+mn-ea"/>
                <a:cs typeface="+mn-cs"/>
              </a:rPr>
            </a:b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C2958"/>
                </a:solidFill>
                <a:effectLst/>
                <a:uLnTx/>
                <a:uFillTx/>
                <a:latin typeface="Montserrat-Medium" panose="020F0502020204030204"/>
                <a:ea typeface="+mn-ea"/>
                <a:cs typeface="+mn-cs"/>
              </a:rPr>
              <a:t>Your Operations 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C2958"/>
                </a:solidFill>
                <a:effectLst/>
                <a:uLnTx/>
                <a:uFillTx/>
                <a:latin typeface="Montserrat-Medium" panose="020F0502020204030204"/>
                <a:ea typeface="+mn-ea"/>
                <a:cs typeface="+mn-cs"/>
              </a:rPr>
            </a:b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C2958"/>
                </a:solidFill>
                <a:effectLst/>
                <a:uLnTx/>
                <a:uFillTx/>
                <a:latin typeface="Montserrat-Medium" panose="020F0502020204030204"/>
                <a:ea typeface="+mn-ea"/>
                <a:cs typeface="+mn-cs"/>
              </a:rPr>
              <a:t>Evolve</a:t>
            </a:r>
          </a:p>
          <a:p>
            <a:pPr marL="472012" marR="0" lvl="0" indent="-285750" algn="l" defTabSz="1219170" rtl="0" eaLnBrk="1" fontAlgn="auto" latinLnBrk="0" hangingPunct="1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rgbClr val="EC7033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C2958"/>
                </a:solidFill>
                <a:effectLst/>
                <a:uLnTx/>
                <a:uFillTx/>
                <a:latin typeface="Montserrat-Medium" panose="020F0502020204030204"/>
                <a:ea typeface="+mn-ea"/>
                <a:cs typeface="+mn-cs"/>
              </a:rPr>
              <a:t>Intelligent 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C2958"/>
                </a:solidFill>
                <a:effectLst/>
                <a:uLnTx/>
                <a:uFillTx/>
                <a:latin typeface="Montserrat-Medium" panose="020F0502020204030204"/>
                <a:ea typeface="+mn-ea"/>
                <a:cs typeface="+mn-cs"/>
              </a:rPr>
            </a:b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C2958"/>
                </a:solidFill>
                <a:effectLst/>
                <a:uLnTx/>
                <a:uFillTx/>
                <a:latin typeface="Montserrat-Medium" panose="020F0502020204030204"/>
                <a:ea typeface="+mn-ea"/>
                <a:cs typeface="+mn-cs"/>
              </a:rPr>
              <a:t>Partner For 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C2958"/>
                </a:solidFill>
                <a:effectLst/>
                <a:uLnTx/>
                <a:uFillTx/>
                <a:latin typeface="Montserrat-Medium" panose="020F0502020204030204"/>
                <a:ea typeface="+mn-ea"/>
                <a:cs typeface="+mn-cs"/>
              </a:rPr>
            </a:b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C2958"/>
                </a:solidFill>
                <a:effectLst/>
                <a:uLnTx/>
                <a:uFillTx/>
                <a:latin typeface="Montserrat-Medium" panose="020F0502020204030204"/>
                <a:ea typeface="+mn-ea"/>
                <a:cs typeface="+mn-cs"/>
              </a:rPr>
              <a:t>Commercial 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C2958"/>
                </a:solidFill>
                <a:effectLst/>
                <a:uLnTx/>
                <a:uFillTx/>
                <a:latin typeface="Montserrat-Medium" panose="020F0502020204030204"/>
                <a:ea typeface="+mn-ea"/>
                <a:cs typeface="+mn-cs"/>
              </a:rPr>
            </a:b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C2958"/>
                </a:solidFill>
                <a:effectLst/>
                <a:uLnTx/>
                <a:uFillTx/>
                <a:latin typeface="Montserrat-Medium" panose="020F0502020204030204"/>
                <a:ea typeface="+mn-ea"/>
                <a:cs typeface="+mn-cs"/>
              </a:rPr>
              <a:t>Growth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910E58B-19FA-91BE-B3F0-7EB6E27B4B1B}"/>
              </a:ext>
            </a:extLst>
          </p:cNvPr>
          <p:cNvGrpSpPr/>
          <p:nvPr/>
        </p:nvGrpSpPr>
        <p:grpSpPr>
          <a:xfrm>
            <a:off x="10511022" y="2134195"/>
            <a:ext cx="1115113" cy="1293530"/>
            <a:chOff x="2135911" y="4713132"/>
            <a:chExt cx="1115113" cy="1293530"/>
          </a:xfrm>
        </p:grpSpPr>
        <p:sp>
          <p:nvSpPr>
            <p:cNvPr id="69" name="Hexagon 68">
              <a:extLst>
                <a:ext uri="{FF2B5EF4-FFF2-40B4-BE49-F238E27FC236}">
                  <a16:creationId xmlns:a16="http://schemas.microsoft.com/office/drawing/2014/main" id="{5C8F436D-58DB-2440-AB52-CBC31AFAEBE5}"/>
                </a:ext>
              </a:extLst>
            </p:cNvPr>
            <p:cNvSpPr/>
            <p:nvPr/>
          </p:nvSpPr>
          <p:spPr>
            <a:xfrm rot="16200000">
              <a:off x="2046703" y="4802340"/>
              <a:ext cx="1293530" cy="1115113"/>
            </a:xfrm>
            <a:prstGeom prst="hexagon">
              <a:avLst>
                <a:gd name="adj" fmla="val 32686"/>
                <a:gd name="vf" fmla="val 115470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63000">
                  <a:schemeClr val="bg1">
                    <a:lumMod val="95000"/>
                  </a:schemeClr>
                </a:gs>
              </a:gsLst>
              <a:lin ang="18600000" scaled="0"/>
              <a:tileRect/>
            </a:gradFill>
            <a:ln w="19050">
              <a:solidFill>
                <a:schemeClr val="bg1"/>
              </a:solidFill>
            </a:ln>
            <a:effectLst>
              <a:outerShdw blurRad="25400" dist="35369" dir="5400000" algn="t" rotWithShape="0">
                <a:prstClr val="black">
                  <a:alpha val="19925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58DA4B9-F5A2-1F82-7516-762AFBC10830}"/>
                </a:ext>
              </a:extLst>
            </p:cNvPr>
            <p:cNvSpPr txBox="1"/>
            <p:nvPr/>
          </p:nvSpPr>
          <p:spPr>
            <a:xfrm>
              <a:off x="2150030" y="5095381"/>
              <a:ext cx="1086876" cy="584775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C2958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Montserrat-Medium" panose="020F0502020204030204"/>
                  <a:ea typeface="+mn-ea"/>
                  <a:cs typeface="Arial"/>
                  <a:sym typeface="Arial"/>
                </a:rPr>
                <a:t>20+ yrs.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C2958">
                    <a:lumMod val="90000"/>
                    <a:lumOff val="10000"/>
                  </a:srgbClr>
                </a:solidFill>
                <a:effectLst/>
                <a:uLnTx/>
                <a:uFillTx/>
                <a:latin typeface="Montserrat-Medium" panose="020F0502020204030204"/>
                <a:ea typeface="+mn-ea"/>
                <a:cs typeface="Arial"/>
                <a:sym typeface="Arial"/>
              </a:endParaRPr>
            </a:p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-Medium" panose="020F0502020204030204"/>
                  <a:ea typeface="+mn-ea"/>
                  <a:cs typeface="Arial"/>
                  <a:sym typeface="Arial"/>
                </a:rPr>
                <a:t>Avg. Leadership Team Industry Experience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D7B2A21-AF8F-AA57-8021-5676323B9A31}"/>
              </a:ext>
            </a:extLst>
          </p:cNvPr>
          <p:cNvGrpSpPr/>
          <p:nvPr/>
        </p:nvGrpSpPr>
        <p:grpSpPr>
          <a:xfrm>
            <a:off x="5956118" y="1943228"/>
            <a:ext cx="1371885" cy="1591385"/>
            <a:chOff x="7175043" y="1664697"/>
            <a:chExt cx="1371885" cy="1591385"/>
          </a:xfrm>
        </p:grpSpPr>
        <p:sp>
          <p:nvSpPr>
            <p:cNvPr id="72" name="Hexagon 71">
              <a:extLst>
                <a:ext uri="{FF2B5EF4-FFF2-40B4-BE49-F238E27FC236}">
                  <a16:creationId xmlns:a16="http://schemas.microsoft.com/office/drawing/2014/main" id="{5475C5F2-04CD-B4CC-E50A-0FF6A82E8126}"/>
                </a:ext>
              </a:extLst>
            </p:cNvPr>
            <p:cNvSpPr/>
            <p:nvPr/>
          </p:nvSpPr>
          <p:spPr>
            <a:xfrm rot="16200000">
              <a:off x="7065293" y="1774447"/>
              <a:ext cx="1591385" cy="1371885"/>
            </a:xfrm>
            <a:prstGeom prst="hexagon">
              <a:avLst>
                <a:gd name="adj" fmla="val 32686"/>
                <a:gd name="vf" fmla="val 115470"/>
              </a:avLst>
            </a:prstGeom>
            <a:gradFill flip="none" rotWithShape="1">
              <a:gsLst>
                <a:gs pos="0">
                  <a:schemeClr val="accent4">
                    <a:lumMod val="50000"/>
                  </a:schemeClr>
                </a:gs>
                <a:gs pos="63000">
                  <a:schemeClr val="accent4"/>
                </a:gs>
              </a:gsLst>
              <a:lin ang="18600000" scaled="0"/>
              <a:tileRect/>
            </a:gradFill>
            <a:ln w="19050">
              <a:solidFill>
                <a:schemeClr val="bg1"/>
              </a:solidFill>
            </a:ln>
            <a:effectLst>
              <a:outerShdw blurRad="25400" dist="35369" dir="5400000" algn="t" rotWithShape="0">
                <a:prstClr val="black">
                  <a:alpha val="19925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CF8899E-3A4C-875A-E056-FC9F4DC18907}"/>
                </a:ext>
              </a:extLst>
            </p:cNvPr>
            <p:cNvSpPr txBox="1"/>
            <p:nvPr/>
          </p:nvSpPr>
          <p:spPr>
            <a:xfrm>
              <a:off x="7175043" y="2547613"/>
              <a:ext cx="1369329" cy="304699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20198"/>
                      </a:prstClr>
                    </a:outerShdw>
                  </a:effectLst>
                  <a:uLnTx/>
                  <a:uFillTx/>
                  <a:latin typeface="Montserrat" panose="020F0502020204030204"/>
                  <a:ea typeface="+mn-ea"/>
                  <a:cs typeface="Arial"/>
                  <a:sym typeface="Arial"/>
                </a:rPr>
                <a:t>Data Services</a:t>
              </a:r>
              <a:b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20198"/>
                      </a:prstClr>
                    </a:outerShdw>
                  </a:effectLst>
                  <a:uLnTx/>
                  <a:uFillTx/>
                  <a:latin typeface="Montserrat" panose="020F0502020204030204"/>
                  <a:ea typeface="+mn-ea"/>
                  <a:cs typeface="Arial"/>
                  <a:sym typeface="Arial"/>
                </a:rPr>
              </a:b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20198"/>
                      </a:prstClr>
                    </a:outerShdw>
                  </a:effectLst>
                  <a:uLnTx/>
                  <a:uFillTx/>
                  <a:latin typeface="Montserrat" panose="020F0502020204030204"/>
                  <a:ea typeface="+mn-ea"/>
                  <a:cs typeface="Arial"/>
                  <a:sym typeface="Arial"/>
                </a:rPr>
                <a:t>&amp; Insights 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06B1A5A0-CE97-0EF9-66CB-DFE118217507}"/>
                </a:ext>
              </a:extLst>
            </p:cNvPr>
            <p:cNvGrpSpPr/>
            <p:nvPr/>
          </p:nvGrpSpPr>
          <p:grpSpPr>
            <a:xfrm>
              <a:off x="7639500" y="2048390"/>
              <a:ext cx="442970" cy="390895"/>
              <a:chOff x="-327722" y="1976268"/>
              <a:chExt cx="530630" cy="468246"/>
            </a:xfrm>
          </p:grpSpPr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BA985ADA-F8C5-C6A0-2616-C94B82C60DB6}"/>
                  </a:ext>
                </a:extLst>
              </p:cNvPr>
              <p:cNvSpPr/>
              <p:nvPr/>
            </p:nvSpPr>
            <p:spPr>
              <a:xfrm>
                <a:off x="-327722" y="1976268"/>
                <a:ext cx="530630" cy="353753"/>
              </a:xfrm>
              <a:custGeom>
                <a:avLst/>
                <a:gdLst>
                  <a:gd name="connsiteX0" fmla="*/ 476250 w 571500"/>
                  <a:gd name="connsiteY0" fmla="*/ 381000 h 381000"/>
                  <a:gd name="connsiteX1" fmla="*/ 571500 w 571500"/>
                  <a:gd name="connsiteY1" fmla="*/ 276225 h 381000"/>
                  <a:gd name="connsiteX2" fmla="*/ 476250 w 571500"/>
                  <a:gd name="connsiteY2" fmla="*/ 171450 h 381000"/>
                  <a:gd name="connsiteX3" fmla="*/ 285750 w 571500"/>
                  <a:gd name="connsiteY3" fmla="*/ 0 h 381000"/>
                  <a:gd name="connsiteX4" fmla="*/ 102870 w 571500"/>
                  <a:gd name="connsiteY4" fmla="*/ 135255 h 381000"/>
                  <a:gd name="connsiteX5" fmla="*/ 0 w 571500"/>
                  <a:gd name="connsiteY5" fmla="*/ 257175 h 381000"/>
                  <a:gd name="connsiteX6" fmla="*/ 114300 w 571500"/>
                  <a:gd name="connsiteY6" fmla="*/ 381000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1500" h="381000">
                    <a:moveTo>
                      <a:pt x="476250" y="381000"/>
                    </a:moveTo>
                    <a:cubicBezTo>
                      <a:pt x="529590" y="375285"/>
                      <a:pt x="571500" y="331470"/>
                      <a:pt x="571500" y="276225"/>
                    </a:cubicBezTo>
                    <a:cubicBezTo>
                      <a:pt x="571500" y="220980"/>
                      <a:pt x="529590" y="177165"/>
                      <a:pt x="476250" y="171450"/>
                    </a:cubicBezTo>
                    <a:cubicBezTo>
                      <a:pt x="466725" y="74295"/>
                      <a:pt x="384810" y="0"/>
                      <a:pt x="285750" y="0"/>
                    </a:cubicBezTo>
                    <a:cubicBezTo>
                      <a:pt x="200025" y="0"/>
                      <a:pt x="127635" y="57150"/>
                      <a:pt x="102870" y="135255"/>
                    </a:cubicBezTo>
                    <a:cubicBezTo>
                      <a:pt x="45720" y="144780"/>
                      <a:pt x="0" y="196215"/>
                      <a:pt x="0" y="257175"/>
                    </a:cubicBezTo>
                    <a:cubicBezTo>
                      <a:pt x="0" y="321945"/>
                      <a:pt x="49530" y="375285"/>
                      <a:pt x="114300" y="381000"/>
                    </a:cubicBezTo>
                  </a:path>
                </a:pathLst>
              </a:custGeom>
              <a:noFill/>
              <a:ln w="15875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grpSp>
            <p:nvGrpSpPr>
              <p:cNvPr id="84" name="Graphic 10">
                <a:extLst>
                  <a:ext uri="{FF2B5EF4-FFF2-40B4-BE49-F238E27FC236}">
                    <a16:creationId xmlns:a16="http://schemas.microsoft.com/office/drawing/2014/main" id="{626ABCFC-D7E7-CF2F-B150-881291336B3C}"/>
                  </a:ext>
                </a:extLst>
              </p:cNvPr>
              <p:cNvGrpSpPr/>
              <p:nvPr/>
            </p:nvGrpSpPr>
            <p:grpSpPr>
              <a:xfrm>
                <a:off x="-175862" y="2163777"/>
                <a:ext cx="229694" cy="280737"/>
                <a:chOff x="-175862" y="2163777"/>
                <a:chExt cx="229694" cy="280737"/>
              </a:xfrm>
              <a:noFill/>
            </p:grpSpPr>
            <p:sp>
              <p:nvSpPr>
                <p:cNvPr id="85" name="Freeform 84">
                  <a:extLst>
                    <a:ext uri="{FF2B5EF4-FFF2-40B4-BE49-F238E27FC236}">
                      <a16:creationId xmlns:a16="http://schemas.microsoft.com/office/drawing/2014/main" id="{931507B7-6B18-60AA-9D39-E859495A71EC}"/>
                    </a:ext>
                  </a:extLst>
                </p:cNvPr>
                <p:cNvSpPr/>
                <p:nvPr/>
              </p:nvSpPr>
              <p:spPr>
                <a:xfrm>
                  <a:off x="-175862" y="2202060"/>
                  <a:ext cx="229694" cy="242455"/>
                </a:xfrm>
                <a:custGeom>
                  <a:avLst/>
                  <a:gdLst>
                    <a:gd name="connsiteX0" fmla="*/ 0 w 229694"/>
                    <a:gd name="connsiteY0" fmla="*/ 0 h 242455"/>
                    <a:gd name="connsiteX1" fmla="*/ 0 w 229694"/>
                    <a:gd name="connsiteY1" fmla="*/ 204173 h 242455"/>
                    <a:gd name="connsiteX2" fmla="*/ 114847 w 229694"/>
                    <a:gd name="connsiteY2" fmla="*/ 242455 h 242455"/>
                    <a:gd name="connsiteX3" fmla="*/ 229694 w 229694"/>
                    <a:gd name="connsiteY3" fmla="*/ 204173 h 242455"/>
                    <a:gd name="connsiteX4" fmla="*/ 229694 w 229694"/>
                    <a:gd name="connsiteY4" fmla="*/ 0 h 242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9694" h="242455">
                      <a:moveTo>
                        <a:pt x="0" y="0"/>
                      </a:moveTo>
                      <a:lnTo>
                        <a:pt x="0" y="204173"/>
                      </a:lnTo>
                      <a:cubicBezTo>
                        <a:pt x="0" y="225228"/>
                        <a:pt x="51681" y="242455"/>
                        <a:pt x="114847" y="242455"/>
                      </a:cubicBezTo>
                      <a:cubicBezTo>
                        <a:pt x="178013" y="242455"/>
                        <a:pt x="229694" y="225228"/>
                        <a:pt x="229694" y="204173"/>
                      </a:cubicBezTo>
                      <a:lnTo>
                        <a:pt x="229694" y="0"/>
                      </a:lnTo>
                    </a:path>
                  </a:pathLst>
                </a:custGeom>
                <a:noFill/>
                <a:ln w="15875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9CF1D517-C554-0260-4168-7DB29DF19708}"/>
                    </a:ext>
                  </a:extLst>
                </p:cNvPr>
                <p:cNvSpPr/>
                <p:nvPr/>
              </p:nvSpPr>
              <p:spPr>
                <a:xfrm>
                  <a:off x="-175862" y="2163777"/>
                  <a:ext cx="229694" cy="76564"/>
                </a:xfrm>
                <a:custGeom>
                  <a:avLst/>
                  <a:gdLst>
                    <a:gd name="connsiteX0" fmla="*/ 229694 w 229694"/>
                    <a:gd name="connsiteY0" fmla="*/ 38282 h 76564"/>
                    <a:gd name="connsiteX1" fmla="*/ 114847 w 229694"/>
                    <a:gd name="connsiteY1" fmla="*/ 76565 h 76564"/>
                    <a:gd name="connsiteX2" fmla="*/ 0 w 229694"/>
                    <a:gd name="connsiteY2" fmla="*/ 38282 h 76564"/>
                    <a:gd name="connsiteX3" fmla="*/ 114847 w 229694"/>
                    <a:gd name="connsiteY3" fmla="*/ 0 h 76564"/>
                    <a:gd name="connsiteX4" fmla="*/ 229694 w 229694"/>
                    <a:gd name="connsiteY4" fmla="*/ 38282 h 76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9694" h="76564">
                      <a:moveTo>
                        <a:pt x="229694" y="38282"/>
                      </a:moveTo>
                      <a:cubicBezTo>
                        <a:pt x="229694" y="59425"/>
                        <a:pt x="178275" y="76565"/>
                        <a:pt x="114847" y="76565"/>
                      </a:cubicBezTo>
                      <a:cubicBezTo>
                        <a:pt x="51419" y="76565"/>
                        <a:pt x="0" y="59425"/>
                        <a:pt x="0" y="38282"/>
                      </a:cubicBezTo>
                      <a:cubicBezTo>
                        <a:pt x="0" y="17140"/>
                        <a:pt x="51419" y="0"/>
                        <a:pt x="114847" y="0"/>
                      </a:cubicBezTo>
                      <a:cubicBezTo>
                        <a:pt x="178275" y="0"/>
                        <a:pt x="229694" y="17140"/>
                        <a:pt x="229694" y="38282"/>
                      </a:cubicBezTo>
                      <a:close/>
                    </a:path>
                  </a:pathLst>
                </a:custGeom>
                <a:noFill/>
                <a:ln w="15875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87" name="Freeform 86">
                  <a:extLst>
                    <a:ext uri="{FF2B5EF4-FFF2-40B4-BE49-F238E27FC236}">
                      <a16:creationId xmlns:a16="http://schemas.microsoft.com/office/drawing/2014/main" id="{D0661D39-D16C-5F54-C53D-B31269F6489F}"/>
                    </a:ext>
                  </a:extLst>
                </p:cNvPr>
                <p:cNvSpPr/>
                <p:nvPr/>
              </p:nvSpPr>
              <p:spPr>
                <a:xfrm>
                  <a:off x="-175862" y="2304146"/>
                  <a:ext cx="229694" cy="38282"/>
                </a:xfrm>
                <a:custGeom>
                  <a:avLst/>
                  <a:gdLst>
                    <a:gd name="connsiteX0" fmla="*/ 229694 w 229694"/>
                    <a:gd name="connsiteY0" fmla="*/ 0 h 38282"/>
                    <a:gd name="connsiteX1" fmla="*/ 114847 w 229694"/>
                    <a:gd name="connsiteY1" fmla="*/ 38282 h 38282"/>
                    <a:gd name="connsiteX2" fmla="*/ 0 w 229694"/>
                    <a:gd name="connsiteY2" fmla="*/ 0 h 382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29694" h="38282">
                      <a:moveTo>
                        <a:pt x="229694" y="0"/>
                      </a:moveTo>
                      <a:cubicBezTo>
                        <a:pt x="229694" y="21055"/>
                        <a:pt x="178013" y="38282"/>
                        <a:pt x="114847" y="38282"/>
                      </a:cubicBezTo>
                      <a:cubicBezTo>
                        <a:pt x="51681" y="38282"/>
                        <a:pt x="0" y="21055"/>
                        <a:pt x="0" y="0"/>
                      </a:cubicBezTo>
                    </a:path>
                  </a:pathLst>
                </a:custGeom>
                <a:noFill/>
                <a:ln w="15875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9B44016-676B-43C8-4682-BFBE64EA8069}"/>
              </a:ext>
            </a:extLst>
          </p:cNvPr>
          <p:cNvGrpSpPr/>
          <p:nvPr/>
        </p:nvGrpSpPr>
        <p:grpSpPr>
          <a:xfrm>
            <a:off x="10504904" y="4678329"/>
            <a:ext cx="942198" cy="1092949"/>
            <a:chOff x="7035061" y="4976284"/>
            <a:chExt cx="942198" cy="1092949"/>
          </a:xfrm>
        </p:grpSpPr>
        <p:sp>
          <p:nvSpPr>
            <p:cNvPr id="89" name="Hexagon 88">
              <a:extLst>
                <a:ext uri="{FF2B5EF4-FFF2-40B4-BE49-F238E27FC236}">
                  <a16:creationId xmlns:a16="http://schemas.microsoft.com/office/drawing/2014/main" id="{034895A2-3696-D4CC-52E5-1FF066B51BB9}"/>
                </a:ext>
              </a:extLst>
            </p:cNvPr>
            <p:cNvSpPr/>
            <p:nvPr/>
          </p:nvSpPr>
          <p:spPr>
            <a:xfrm rot="16200000">
              <a:off x="6959685" y="5051660"/>
              <a:ext cx="1092949" cy="942198"/>
            </a:xfrm>
            <a:prstGeom prst="hexagon">
              <a:avLst>
                <a:gd name="adj" fmla="val 32686"/>
                <a:gd name="vf" fmla="val 115470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63000">
                  <a:schemeClr val="bg1">
                    <a:lumMod val="95000"/>
                  </a:schemeClr>
                </a:gs>
              </a:gsLst>
              <a:lin ang="18600000" scaled="0"/>
              <a:tileRect/>
            </a:gradFill>
            <a:ln w="19050">
              <a:solidFill>
                <a:schemeClr val="bg1"/>
              </a:solidFill>
            </a:ln>
            <a:effectLst>
              <a:outerShdw blurRad="25400" dist="35369" dir="5400000" algn="t" rotWithShape="0">
                <a:prstClr val="black">
                  <a:alpha val="19925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20F0502020204030204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91" name="Picture 90" descr="A logo with text on it&#10;&#10;Description automatically generated">
              <a:extLst>
                <a:ext uri="{FF2B5EF4-FFF2-40B4-BE49-F238E27FC236}">
                  <a16:creationId xmlns:a16="http://schemas.microsoft.com/office/drawing/2014/main" id="{7022B369-46A6-27E8-6F23-3A021BF05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6169" y="5223932"/>
              <a:ext cx="659979" cy="659979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1E7B4E28-AF25-2465-F34F-5D59C593F60D}"/>
              </a:ext>
            </a:extLst>
          </p:cNvPr>
          <p:cNvGrpSpPr/>
          <p:nvPr/>
        </p:nvGrpSpPr>
        <p:grpSpPr>
          <a:xfrm>
            <a:off x="10144587" y="1482611"/>
            <a:ext cx="734525" cy="862582"/>
            <a:chOff x="-2026586" y="3788881"/>
            <a:chExt cx="954893" cy="1031013"/>
          </a:xfrm>
        </p:grpSpPr>
        <p:sp>
          <p:nvSpPr>
            <p:cNvPr id="93" name="Hexagon 92">
              <a:extLst>
                <a:ext uri="{FF2B5EF4-FFF2-40B4-BE49-F238E27FC236}">
                  <a16:creationId xmlns:a16="http://schemas.microsoft.com/office/drawing/2014/main" id="{F9207365-E512-7DC5-8B2E-23DF8B40B520}"/>
                </a:ext>
              </a:extLst>
            </p:cNvPr>
            <p:cNvSpPr/>
            <p:nvPr/>
          </p:nvSpPr>
          <p:spPr>
            <a:xfrm rot="16200000">
              <a:off x="-2064646" y="3826941"/>
              <a:ext cx="1031013" cy="954893"/>
            </a:xfrm>
            <a:prstGeom prst="hexagon">
              <a:avLst>
                <a:gd name="adj" fmla="val 32686"/>
                <a:gd name="vf" fmla="val 115470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63000">
                  <a:schemeClr val="bg1">
                    <a:lumMod val="95000"/>
                  </a:schemeClr>
                </a:gs>
              </a:gsLst>
              <a:lin ang="18600000" scaled="0"/>
              <a:tileRect/>
            </a:gradFill>
            <a:ln w="19050">
              <a:solidFill>
                <a:schemeClr val="bg1"/>
              </a:solidFill>
            </a:ln>
            <a:effectLst>
              <a:outerShdw blurRad="25400" dist="35369" dir="5400000" algn="t" rotWithShape="0">
                <a:prstClr val="black">
                  <a:alpha val="19925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C6910DB-E0AB-D4D4-E9CF-7BAAA940F1E2}"/>
                </a:ext>
              </a:extLst>
            </p:cNvPr>
            <p:cNvSpPr txBox="1"/>
            <p:nvPr/>
          </p:nvSpPr>
          <p:spPr>
            <a:xfrm>
              <a:off x="-2015904" y="4142184"/>
              <a:ext cx="940304" cy="367875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-Medium" panose="020F0502020204030204"/>
                  <a:ea typeface="+mn-ea"/>
                  <a:cs typeface="Arial"/>
                  <a:sym typeface="Arial"/>
                </a:rPr>
                <a:t>Founded in</a:t>
              </a:r>
            </a:p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0C2958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Montserrat-Medium" panose="020F0502020204030204"/>
                  <a:ea typeface="+mn-ea"/>
                  <a:cs typeface="Arial"/>
                  <a:sym typeface="Arial"/>
                </a:rPr>
                <a:t>2016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2257CFA-4226-CA7E-8063-397596773565}"/>
              </a:ext>
            </a:extLst>
          </p:cNvPr>
          <p:cNvGrpSpPr/>
          <p:nvPr/>
        </p:nvGrpSpPr>
        <p:grpSpPr>
          <a:xfrm>
            <a:off x="7488433" y="1943228"/>
            <a:ext cx="1371885" cy="1591385"/>
            <a:chOff x="8615045" y="1393975"/>
            <a:chExt cx="1371885" cy="1591385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636047D5-04C7-46ED-5958-F4A3C92A325D}"/>
                </a:ext>
              </a:extLst>
            </p:cNvPr>
            <p:cNvGrpSpPr/>
            <p:nvPr/>
          </p:nvGrpSpPr>
          <p:grpSpPr>
            <a:xfrm>
              <a:off x="8615045" y="1393975"/>
              <a:ext cx="1371885" cy="1591385"/>
              <a:chOff x="8615045" y="1664697"/>
              <a:chExt cx="1371885" cy="1591385"/>
            </a:xfrm>
          </p:grpSpPr>
          <p:sp>
            <p:nvSpPr>
              <p:cNvPr id="105" name="Hexagon 104">
                <a:extLst>
                  <a:ext uri="{FF2B5EF4-FFF2-40B4-BE49-F238E27FC236}">
                    <a16:creationId xmlns:a16="http://schemas.microsoft.com/office/drawing/2014/main" id="{FF927913-9CB3-D283-0251-AAFD5A6DBAA2}"/>
                  </a:ext>
                </a:extLst>
              </p:cNvPr>
              <p:cNvSpPr/>
              <p:nvPr/>
            </p:nvSpPr>
            <p:spPr>
              <a:xfrm rot="16200000">
                <a:off x="8505295" y="1774447"/>
                <a:ext cx="1591385" cy="1371885"/>
              </a:xfrm>
              <a:prstGeom prst="hexagon">
                <a:avLst>
                  <a:gd name="adj" fmla="val 32686"/>
                  <a:gd name="vf" fmla="val 115470"/>
                </a:avLst>
              </a:prstGeom>
              <a:gradFill flip="none" rotWithShape="1">
                <a:gsLst>
                  <a:gs pos="0">
                    <a:schemeClr val="tx2">
                      <a:lumMod val="97985"/>
                      <a:lumOff val="2015"/>
                    </a:schemeClr>
                  </a:gs>
                  <a:gs pos="63000">
                    <a:schemeClr val="tx2">
                      <a:lumMod val="75000"/>
                      <a:lumOff val="25000"/>
                    </a:schemeClr>
                  </a:gs>
                </a:gsLst>
                <a:lin ang="18600000" scaled="0"/>
                <a:tileRect/>
              </a:gradFill>
              <a:ln w="19050">
                <a:solidFill>
                  <a:schemeClr val="bg1"/>
                </a:solidFill>
              </a:ln>
              <a:effectLst>
                <a:outerShdw blurRad="25400" dist="35369" dir="5400000" algn="t" rotWithShape="0">
                  <a:prstClr val="black">
                    <a:alpha val="19925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lIns="0" tIns="0" rIns="0" bIns="0" rtlCol="0" anchor="ctr"/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 panose="020F0502020204030204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C89D9F6-8C71-29D1-83F0-9599BC73B56C}"/>
                  </a:ext>
                </a:extLst>
              </p:cNvPr>
              <p:cNvSpPr txBox="1"/>
              <p:nvPr/>
            </p:nvSpPr>
            <p:spPr>
              <a:xfrm>
                <a:off x="8633378" y="2547613"/>
                <a:ext cx="1335219" cy="304699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50800" dist="38100" dir="2700000" algn="tl" rotWithShape="0">
                        <a:prstClr val="black">
                          <a:alpha val="20198"/>
                        </a:prstClr>
                      </a:outerShdw>
                    </a:effectLst>
                    <a:uLnTx/>
                    <a:uFillTx/>
                    <a:latin typeface="Montserrat" panose="020F0502020204030204"/>
                    <a:ea typeface="+mn-ea"/>
                    <a:cs typeface="Arial"/>
                    <a:sym typeface="Arial"/>
                  </a:rPr>
                  <a:t>Marketing Operations</a:t>
                </a:r>
              </a:p>
            </p:txBody>
          </p:sp>
        </p:grpSp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id="{D05D1966-0C82-F23F-1514-0AFFFC911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30886" y="1813367"/>
              <a:ext cx="378708" cy="378708"/>
            </a:xfrm>
            <a:prstGeom prst="rect">
              <a:avLst/>
            </a:prstGeom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5ABC626-8D25-4BB9-D530-09A5AAA52B3C}"/>
              </a:ext>
            </a:extLst>
          </p:cNvPr>
          <p:cNvGrpSpPr/>
          <p:nvPr/>
        </p:nvGrpSpPr>
        <p:grpSpPr>
          <a:xfrm>
            <a:off x="4666740" y="2258272"/>
            <a:ext cx="1115113" cy="1293530"/>
            <a:chOff x="4223519" y="1887308"/>
            <a:chExt cx="1115113" cy="1293530"/>
          </a:xfrm>
        </p:grpSpPr>
        <p:sp>
          <p:nvSpPr>
            <p:cNvPr id="108" name="Hexagon 107">
              <a:extLst>
                <a:ext uri="{FF2B5EF4-FFF2-40B4-BE49-F238E27FC236}">
                  <a16:creationId xmlns:a16="http://schemas.microsoft.com/office/drawing/2014/main" id="{BCE72BBE-1F39-A767-347D-32BB9D63889E}"/>
                </a:ext>
              </a:extLst>
            </p:cNvPr>
            <p:cNvSpPr/>
            <p:nvPr/>
          </p:nvSpPr>
          <p:spPr>
            <a:xfrm rot="16200000">
              <a:off x="4134311" y="1976516"/>
              <a:ext cx="1293530" cy="1115113"/>
            </a:xfrm>
            <a:prstGeom prst="hexagon">
              <a:avLst>
                <a:gd name="adj" fmla="val 32686"/>
                <a:gd name="vf" fmla="val 115470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63000">
                  <a:schemeClr val="bg1">
                    <a:lumMod val="95000"/>
                  </a:schemeClr>
                </a:gs>
              </a:gsLst>
              <a:lin ang="18600000" scaled="0"/>
              <a:tileRect/>
            </a:gradFill>
            <a:ln w="19050">
              <a:solidFill>
                <a:schemeClr val="bg1"/>
              </a:solidFill>
            </a:ln>
            <a:effectLst>
              <a:outerShdw blurRad="25400" dist="35369" dir="5400000" algn="t" rotWithShape="0">
                <a:prstClr val="black">
                  <a:alpha val="19925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C51EE47-3E1C-AA40-FFF6-AD501C122D69}"/>
                </a:ext>
              </a:extLst>
            </p:cNvPr>
            <p:cNvSpPr txBox="1"/>
            <p:nvPr/>
          </p:nvSpPr>
          <p:spPr>
            <a:xfrm>
              <a:off x="4237638" y="2360929"/>
              <a:ext cx="1086876" cy="461665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C2958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Montserrat-Medium" panose="020F0502020204030204"/>
                  <a:ea typeface="+mn-ea"/>
                  <a:cs typeface="Arial"/>
                  <a:sym typeface="Arial"/>
                </a:rPr>
                <a:t>Emerging </a:t>
              </a:r>
            </a:p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-Medium" panose="020F0502020204030204"/>
                  <a:ea typeface="+mn-ea"/>
                  <a:cs typeface="Arial"/>
                  <a:sym typeface="Arial"/>
                </a:rPr>
                <a:t>Life Science</a:t>
              </a:r>
              <a:b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-Medium" panose="020F0502020204030204"/>
                  <a:ea typeface="+mn-ea"/>
                  <a:cs typeface="Arial"/>
                  <a:sym typeface="Arial"/>
                </a:rPr>
              </a:b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-Medium" panose="020F0502020204030204"/>
                  <a:ea typeface="+mn-ea"/>
                  <a:cs typeface="Arial"/>
                  <a:sym typeface="Arial"/>
                </a:rPr>
                <a:t>Focus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E6025E6-959D-DB6D-7114-470C8E022ED5}"/>
              </a:ext>
            </a:extLst>
          </p:cNvPr>
          <p:cNvGrpSpPr/>
          <p:nvPr/>
        </p:nvGrpSpPr>
        <p:grpSpPr>
          <a:xfrm>
            <a:off x="9020748" y="1944710"/>
            <a:ext cx="1371885" cy="1588420"/>
            <a:chOff x="11364874" y="1631031"/>
            <a:chExt cx="1371885" cy="1588420"/>
          </a:xfrm>
        </p:grpSpPr>
        <p:sp>
          <p:nvSpPr>
            <p:cNvPr id="111" name="Hexagon 110">
              <a:extLst>
                <a:ext uri="{FF2B5EF4-FFF2-40B4-BE49-F238E27FC236}">
                  <a16:creationId xmlns:a16="http://schemas.microsoft.com/office/drawing/2014/main" id="{99D1E164-EF67-E87E-E6E2-92EB01D1E365}"/>
                </a:ext>
              </a:extLst>
            </p:cNvPr>
            <p:cNvSpPr/>
            <p:nvPr/>
          </p:nvSpPr>
          <p:spPr>
            <a:xfrm rot="16200000">
              <a:off x="11257885" y="1740577"/>
              <a:ext cx="1588420" cy="1369328"/>
            </a:xfrm>
            <a:prstGeom prst="hexagon">
              <a:avLst>
                <a:gd name="adj" fmla="val 32686"/>
                <a:gd name="vf" fmla="val 115470"/>
              </a:avLst>
            </a:prstGeom>
            <a:gradFill flip="none" rotWithShape="1">
              <a:gsLst>
                <a:gs pos="0">
                  <a:schemeClr val="bg2">
                    <a:lumMod val="42016"/>
                  </a:schemeClr>
                </a:gs>
                <a:gs pos="63000">
                  <a:schemeClr val="tx1">
                    <a:lumMod val="60000"/>
                    <a:lumOff val="40000"/>
                  </a:schemeClr>
                </a:gs>
              </a:gsLst>
              <a:lin ang="18600000" scaled="0"/>
              <a:tileRect/>
            </a:gradFill>
            <a:ln w="19050">
              <a:solidFill>
                <a:schemeClr val="bg1"/>
              </a:solidFill>
            </a:ln>
            <a:effectLst>
              <a:outerShdw blurRad="25400" dist="35369" dir="5400000" algn="t" rotWithShape="0">
                <a:prstClr val="black">
                  <a:alpha val="19925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AECB793-4915-2EB2-D76D-90F302C5E968}"/>
                </a:ext>
              </a:extLst>
            </p:cNvPr>
            <p:cNvSpPr txBox="1"/>
            <p:nvPr/>
          </p:nvSpPr>
          <p:spPr>
            <a:xfrm>
              <a:off x="11364874" y="2499595"/>
              <a:ext cx="1371885" cy="304699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20198"/>
                      </a:prstClr>
                    </a:outerShdw>
                  </a:effectLst>
                  <a:uLnTx/>
                  <a:uFillTx/>
                  <a:latin typeface="Montserrat" panose="020F0502020204030204"/>
                  <a:ea typeface="+mn-ea"/>
                  <a:cs typeface="Arial"/>
                  <a:sym typeface="Arial"/>
                </a:rPr>
                <a:t>Field</a:t>
              </a:r>
            </a:p>
            <a:p>
              <a:pPr marL="0" marR="0" lvl="0" indent="0" algn="ctr" defTabSz="121917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20198"/>
                      </a:prstClr>
                    </a:outerShdw>
                  </a:effectLst>
                  <a:uLnTx/>
                  <a:uFillTx/>
                  <a:latin typeface="Montserrat" panose="020F0502020204030204"/>
                  <a:ea typeface="+mn-ea"/>
                  <a:cs typeface="Arial"/>
                  <a:sym typeface="Arial"/>
                </a:rPr>
                <a:t>Operations</a:t>
              </a:r>
            </a:p>
          </p:txBody>
        </p:sp>
        <p:pic>
          <p:nvPicPr>
            <p:cNvPr id="113" name="Graphic 112">
              <a:extLst>
                <a:ext uri="{FF2B5EF4-FFF2-40B4-BE49-F238E27FC236}">
                  <a16:creationId xmlns:a16="http://schemas.microsoft.com/office/drawing/2014/main" id="{2B141C38-984E-081F-2CB9-E954B4D65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870772" y="2034978"/>
              <a:ext cx="360087" cy="360087"/>
            </a:xfrm>
            <a:prstGeom prst="rect">
              <a:avLst/>
            </a:prstGeom>
          </p:spPr>
        </p:pic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7C62460-3FDC-1DCD-2C19-37C001169E3F}"/>
              </a:ext>
            </a:extLst>
          </p:cNvPr>
          <p:cNvGrpSpPr/>
          <p:nvPr/>
        </p:nvGrpSpPr>
        <p:grpSpPr>
          <a:xfrm>
            <a:off x="5946702" y="4494745"/>
            <a:ext cx="1395669" cy="1588420"/>
            <a:chOff x="5394802" y="4202001"/>
            <a:chExt cx="1395669" cy="1588420"/>
          </a:xfrm>
        </p:grpSpPr>
        <p:sp>
          <p:nvSpPr>
            <p:cNvPr id="115" name="Hexagon 114">
              <a:extLst>
                <a:ext uri="{FF2B5EF4-FFF2-40B4-BE49-F238E27FC236}">
                  <a16:creationId xmlns:a16="http://schemas.microsoft.com/office/drawing/2014/main" id="{31095B06-1E7E-065E-6461-40AE0F681F06}"/>
                </a:ext>
              </a:extLst>
            </p:cNvPr>
            <p:cNvSpPr/>
            <p:nvPr/>
          </p:nvSpPr>
          <p:spPr>
            <a:xfrm rot="16200000">
              <a:off x="5285256" y="4311547"/>
              <a:ext cx="1588420" cy="1369328"/>
            </a:xfrm>
            <a:prstGeom prst="hexagon">
              <a:avLst>
                <a:gd name="adj" fmla="val 32686"/>
                <a:gd name="vf" fmla="val 115470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63000">
                  <a:schemeClr val="bg1">
                    <a:lumMod val="95000"/>
                  </a:schemeClr>
                </a:gs>
              </a:gsLst>
              <a:lin ang="18600000" scaled="0"/>
              <a:tileRect/>
            </a:gradFill>
            <a:ln w="19050">
              <a:solidFill>
                <a:schemeClr val="bg1"/>
              </a:solidFill>
            </a:ln>
            <a:effectLst>
              <a:outerShdw blurRad="25400" dist="35369" dir="5400000" algn="t" rotWithShape="0">
                <a:prstClr val="black">
                  <a:alpha val="19925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E54B87B-8E36-6F84-B079-8153E0F7A84A}"/>
                </a:ext>
              </a:extLst>
            </p:cNvPr>
            <p:cNvSpPr txBox="1"/>
            <p:nvPr/>
          </p:nvSpPr>
          <p:spPr>
            <a:xfrm>
              <a:off x="5426531" y="4569170"/>
              <a:ext cx="1363940" cy="854080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C2958"/>
                  </a:solidFill>
                  <a:effectLst/>
                  <a:uLnTx/>
                  <a:uFillTx/>
                  <a:latin typeface="Montserrat-Medium" panose="020F0502020204030204"/>
                  <a:ea typeface="+mn-ea"/>
                  <a:cs typeface="Arial"/>
                  <a:sym typeface="Arial"/>
                </a:rPr>
                <a:t>70+</a:t>
              </a:r>
            </a:p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-Medium" panose="020F0502020204030204"/>
                  <a:ea typeface="+mn-ea"/>
                  <a:cs typeface="Arial"/>
                  <a:sym typeface="Arial"/>
                </a:rPr>
                <a:t>Customers </a:t>
              </a:r>
              <a:b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-Medium" panose="020F0502020204030204"/>
                  <a:ea typeface="+mn-ea"/>
                  <a:cs typeface="Arial"/>
                  <a:sym typeface="Arial"/>
                </a:rPr>
              </a:b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-Medium" panose="020F0502020204030204"/>
                  <a:ea typeface="+mn-ea"/>
                  <a:cs typeface="Arial"/>
                  <a:sym typeface="Arial"/>
                </a:rPr>
                <a:t>Through Organic Growth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64FF09F-2886-6FF1-105D-FC5BF57F3B61}"/>
              </a:ext>
            </a:extLst>
          </p:cNvPr>
          <p:cNvGrpSpPr/>
          <p:nvPr/>
        </p:nvGrpSpPr>
        <p:grpSpPr>
          <a:xfrm>
            <a:off x="9006921" y="4477878"/>
            <a:ext cx="1369328" cy="1588420"/>
            <a:chOff x="7133305" y="4175072"/>
            <a:chExt cx="1369328" cy="1588420"/>
          </a:xfrm>
        </p:grpSpPr>
        <p:sp>
          <p:nvSpPr>
            <p:cNvPr id="118" name="Hexagon 117">
              <a:extLst>
                <a:ext uri="{FF2B5EF4-FFF2-40B4-BE49-F238E27FC236}">
                  <a16:creationId xmlns:a16="http://schemas.microsoft.com/office/drawing/2014/main" id="{BD9655DD-CE3C-843B-3BE2-E17B9E7F2CCB}"/>
                </a:ext>
              </a:extLst>
            </p:cNvPr>
            <p:cNvSpPr/>
            <p:nvPr/>
          </p:nvSpPr>
          <p:spPr>
            <a:xfrm rot="16200000">
              <a:off x="7023759" y="4284618"/>
              <a:ext cx="1588420" cy="1369328"/>
            </a:xfrm>
            <a:prstGeom prst="hexagon">
              <a:avLst>
                <a:gd name="adj" fmla="val 32686"/>
                <a:gd name="vf" fmla="val 115470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63000">
                  <a:schemeClr val="bg1">
                    <a:lumMod val="95000"/>
                  </a:schemeClr>
                </a:gs>
              </a:gsLst>
              <a:lin ang="18600000" scaled="0"/>
              <a:tileRect/>
            </a:gradFill>
            <a:ln w="19050">
              <a:solidFill>
                <a:schemeClr val="bg1"/>
              </a:solidFill>
            </a:ln>
            <a:effectLst>
              <a:outerShdw blurRad="25400" dist="35369" dir="5400000" algn="t" rotWithShape="0">
                <a:prstClr val="black">
                  <a:alpha val="19925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20F0502020204030204"/>
                <a:ea typeface="+mn-ea"/>
                <a:cs typeface="+mn-cs"/>
                <a:sym typeface="Arial"/>
              </a:endParaRP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527F3E9-8B61-2801-4AC9-6C6439F9D480}"/>
                </a:ext>
              </a:extLst>
            </p:cNvPr>
            <p:cNvGrpSpPr/>
            <p:nvPr/>
          </p:nvGrpSpPr>
          <p:grpSpPr>
            <a:xfrm>
              <a:off x="7342311" y="4430260"/>
              <a:ext cx="997513" cy="1121334"/>
              <a:chOff x="4189355" y="4681827"/>
              <a:chExt cx="614511" cy="671325"/>
            </a:xfrm>
          </p:grpSpPr>
          <p:pic>
            <p:nvPicPr>
              <p:cNvPr id="120" name="Picture 2">
                <a:extLst>
                  <a:ext uri="{FF2B5EF4-FFF2-40B4-BE49-F238E27FC236}">
                    <a16:creationId xmlns:a16="http://schemas.microsoft.com/office/drawing/2014/main" id="{315479FF-0D3B-39B2-D4C0-2BA510E972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9355" y="4681827"/>
                <a:ext cx="614511" cy="6145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F08A68C4-5E59-2F57-75DA-85E9C64F205D}"/>
                  </a:ext>
                </a:extLst>
              </p:cNvPr>
              <p:cNvSpPr txBox="1"/>
              <p:nvPr/>
            </p:nvSpPr>
            <p:spPr>
              <a:xfrm>
                <a:off x="4282976" y="5260819"/>
                <a:ext cx="436501" cy="9233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E8E8E8">
                        <a:lumMod val="50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rPr>
                  <a:t>Processes and Controls are ISO 27001 Certified</a:t>
                </a:r>
              </a:p>
            </p:txBody>
          </p:sp>
        </p:grp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58A1926-D575-F945-B045-0F70FAA9E6D9}"/>
              </a:ext>
            </a:extLst>
          </p:cNvPr>
          <p:cNvGrpSpPr/>
          <p:nvPr/>
        </p:nvGrpSpPr>
        <p:grpSpPr>
          <a:xfrm>
            <a:off x="7484263" y="4479521"/>
            <a:ext cx="1372980" cy="1588420"/>
            <a:chOff x="5631667" y="4175072"/>
            <a:chExt cx="1372980" cy="1588420"/>
          </a:xfrm>
        </p:grpSpPr>
        <p:sp>
          <p:nvSpPr>
            <p:cNvPr id="123" name="Hexagon 122">
              <a:extLst>
                <a:ext uri="{FF2B5EF4-FFF2-40B4-BE49-F238E27FC236}">
                  <a16:creationId xmlns:a16="http://schemas.microsoft.com/office/drawing/2014/main" id="{AA9A310C-A506-3C71-30D1-FFBEE2E04A3E}"/>
                </a:ext>
              </a:extLst>
            </p:cNvPr>
            <p:cNvSpPr/>
            <p:nvPr/>
          </p:nvSpPr>
          <p:spPr>
            <a:xfrm rot="16200000">
              <a:off x="5522121" y="4284618"/>
              <a:ext cx="1588420" cy="1369328"/>
            </a:xfrm>
            <a:prstGeom prst="hexagon">
              <a:avLst>
                <a:gd name="adj" fmla="val 32686"/>
                <a:gd name="vf" fmla="val 115470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63000">
                  <a:schemeClr val="bg1">
                    <a:lumMod val="95000"/>
                  </a:schemeClr>
                </a:gs>
              </a:gsLst>
              <a:lin ang="18600000" scaled="0"/>
              <a:tileRect/>
            </a:gradFill>
            <a:ln w="19050">
              <a:solidFill>
                <a:schemeClr val="bg1"/>
              </a:solidFill>
            </a:ln>
            <a:effectLst>
              <a:outerShdw blurRad="25400" dist="35369" dir="5400000" algn="t" rotWithShape="0">
                <a:prstClr val="black">
                  <a:alpha val="19925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E8A1D8E1-CA7A-40BE-3009-7E17BBDFDC59}"/>
                </a:ext>
              </a:extLst>
            </p:cNvPr>
            <p:cNvSpPr txBox="1"/>
            <p:nvPr/>
          </p:nvSpPr>
          <p:spPr>
            <a:xfrm>
              <a:off x="5631667" y="4521862"/>
              <a:ext cx="1368366" cy="33855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-Medium" panose="020F0502020204030204"/>
                  <a:ea typeface="+mn-ea"/>
                  <a:cs typeface="Arial"/>
                  <a:sym typeface="Arial"/>
                </a:rPr>
                <a:t>Industry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-Medium" panose="020F0502020204030204"/>
                  <a:ea typeface="+mn-ea"/>
                  <a:cs typeface="Arial"/>
                  <a:sym typeface="Arial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-Medium" panose="020F0502020204030204"/>
                  <a:ea typeface="+mn-ea"/>
                  <a:cs typeface="Arial"/>
                  <a:sym typeface="Arial"/>
                </a:rPr>
                <a:t>Certifications</a:t>
              </a:r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2B9004BA-4A0F-D6D6-1EB4-0C4EB63219B7}"/>
                </a:ext>
              </a:extLst>
            </p:cNvPr>
            <p:cNvGrpSpPr/>
            <p:nvPr/>
          </p:nvGrpSpPr>
          <p:grpSpPr>
            <a:xfrm>
              <a:off x="5938473" y="5179577"/>
              <a:ext cx="856007" cy="313362"/>
              <a:chOff x="5363957" y="5207673"/>
              <a:chExt cx="1207830" cy="442156"/>
            </a:xfrm>
          </p:grpSpPr>
          <p:sp>
            <p:nvSpPr>
              <p:cNvPr id="1025" name="TextBox 1024">
                <a:extLst>
                  <a:ext uri="{FF2B5EF4-FFF2-40B4-BE49-F238E27FC236}">
                    <a16:creationId xmlns:a16="http://schemas.microsoft.com/office/drawing/2014/main" id="{105B04A5-FD33-6365-3D62-61A630124009}"/>
                  </a:ext>
                </a:extLst>
              </p:cNvPr>
              <p:cNvSpPr txBox="1"/>
              <p:nvPr/>
            </p:nvSpPr>
            <p:spPr>
              <a:xfrm>
                <a:off x="5940093" y="5251775"/>
                <a:ext cx="631694" cy="303993"/>
              </a:xfrm>
              <a:prstGeom prst="rect">
                <a:avLst/>
              </a:prstGeom>
              <a:noFill/>
            </p:spPr>
            <p:txBody>
              <a:bodyPr wrap="square" lIns="91440" tIns="0" rIns="0" bIns="0" anchor="ctr">
                <a:sp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C2958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rPr>
                  <a:t>25+</a:t>
                </a:r>
              </a:p>
            </p:txBody>
          </p:sp>
          <p:pic>
            <p:nvPicPr>
              <p:cNvPr id="1027" name="Graphic 1026">
                <a:extLst>
                  <a:ext uri="{FF2B5EF4-FFF2-40B4-BE49-F238E27FC236}">
                    <a16:creationId xmlns:a16="http://schemas.microsoft.com/office/drawing/2014/main" id="{D9469501-B6E5-E665-F6DE-6354940E5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363957" y="5207673"/>
                <a:ext cx="631892" cy="442156"/>
              </a:xfrm>
              <a:prstGeom prst="rect">
                <a:avLst/>
              </a:prstGeom>
            </p:spPr>
          </p:pic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530CAD5D-ECC7-56B1-91B3-ED57640BBAF8}"/>
                </a:ext>
              </a:extLst>
            </p:cNvPr>
            <p:cNvGrpSpPr/>
            <p:nvPr/>
          </p:nvGrpSpPr>
          <p:grpSpPr>
            <a:xfrm>
              <a:off x="5684901" y="4877681"/>
              <a:ext cx="1319746" cy="295181"/>
              <a:chOff x="5071115" y="4791063"/>
              <a:chExt cx="1524112" cy="340890"/>
            </a:xfrm>
          </p:grpSpPr>
          <p:pic>
            <p:nvPicPr>
              <p:cNvPr id="127" name="Graphic 126">
                <a:extLst>
                  <a:ext uri="{FF2B5EF4-FFF2-40B4-BE49-F238E27FC236}">
                    <a16:creationId xmlns:a16="http://schemas.microsoft.com/office/drawing/2014/main" id="{717F95D8-557A-4F66-8BD1-21DC0F0577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 l="4803" t="15931" b="24828"/>
              <a:stretch/>
            </p:blipFill>
            <p:spPr>
              <a:xfrm>
                <a:off x="5071115" y="4791063"/>
                <a:ext cx="1095610" cy="340890"/>
              </a:xfrm>
              <a:prstGeom prst="rect">
                <a:avLst/>
              </a:prstGeom>
            </p:spPr>
          </p:pic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414EB141-4F9D-5510-5354-8B5941EE5E19}"/>
                  </a:ext>
                </a:extLst>
              </p:cNvPr>
              <p:cNvSpPr txBox="1"/>
              <p:nvPr/>
            </p:nvSpPr>
            <p:spPr>
              <a:xfrm>
                <a:off x="5963532" y="4872351"/>
                <a:ext cx="631695" cy="248806"/>
              </a:xfrm>
              <a:prstGeom prst="rect">
                <a:avLst/>
              </a:prstGeom>
              <a:noFill/>
            </p:spPr>
            <p:txBody>
              <a:bodyPr wrap="square" lIns="91440" tIns="0" rIns="0" bIns="0" anchor="ctr">
                <a:sp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C2958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rPr>
                  <a:t>30+</a:t>
                </a:r>
              </a:p>
            </p:txBody>
          </p:sp>
        </p:grp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65803B77-65AA-7498-94DA-31E29CB701BF}"/>
              </a:ext>
            </a:extLst>
          </p:cNvPr>
          <p:cNvGrpSpPr/>
          <p:nvPr/>
        </p:nvGrpSpPr>
        <p:grpSpPr>
          <a:xfrm>
            <a:off x="7054626" y="1478559"/>
            <a:ext cx="731521" cy="858498"/>
            <a:chOff x="2513721" y="1901587"/>
            <a:chExt cx="942200" cy="1026132"/>
          </a:xfrm>
        </p:grpSpPr>
        <p:sp>
          <p:nvSpPr>
            <p:cNvPr id="1031" name="Hexagon 1030">
              <a:extLst>
                <a:ext uri="{FF2B5EF4-FFF2-40B4-BE49-F238E27FC236}">
                  <a16:creationId xmlns:a16="http://schemas.microsoft.com/office/drawing/2014/main" id="{D5F1D13D-F8E7-DAF3-70BF-B25AFD92E3CF}"/>
                </a:ext>
              </a:extLst>
            </p:cNvPr>
            <p:cNvSpPr/>
            <p:nvPr/>
          </p:nvSpPr>
          <p:spPr>
            <a:xfrm rot="16200000">
              <a:off x="2471757" y="1943554"/>
              <a:ext cx="1026132" cy="942197"/>
            </a:xfrm>
            <a:prstGeom prst="hexagon">
              <a:avLst>
                <a:gd name="adj" fmla="val 32686"/>
                <a:gd name="vf" fmla="val 115470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63000">
                  <a:schemeClr val="bg1">
                    <a:lumMod val="95000"/>
                  </a:schemeClr>
                </a:gs>
              </a:gsLst>
              <a:lin ang="18600000" scaled="0"/>
              <a:tileRect/>
            </a:gradFill>
            <a:ln w="19050">
              <a:solidFill>
                <a:schemeClr val="bg1"/>
              </a:solidFill>
            </a:ln>
            <a:effectLst>
              <a:outerShdw blurRad="25400" dist="35369" dir="5400000" algn="t" rotWithShape="0">
                <a:prstClr val="black">
                  <a:alpha val="19925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A9737923-6D4E-EB05-14AF-9A70AAEB65EC}"/>
                </a:ext>
              </a:extLst>
            </p:cNvPr>
            <p:cNvSpPr txBox="1"/>
            <p:nvPr/>
          </p:nvSpPr>
          <p:spPr>
            <a:xfrm>
              <a:off x="2513721" y="2130993"/>
              <a:ext cx="940304" cy="551810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C2958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150+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C2958">
                    <a:lumMod val="90000"/>
                    <a:lumOff val="10000"/>
                  </a:srgbClr>
                </a:solidFill>
                <a:effectLst/>
                <a:uLnTx/>
                <a:uFillTx/>
                <a:latin typeface="Montserrat-Medium" panose="020F0502020204030204"/>
                <a:ea typeface="+mn-ea"/>
                <a:cs typeface="Arial"/>
                <a:sym typeface="Arial"/>
              </a:endParaRPr>
            </a:p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-Medium" panose="020F0502020204030204"/>
                  <a:ea typeface="+mn-ea"/>
                  <a:cs typeface="Arial"/>
                  <a:sym typeface="Arial"/>
                </a:rPr>
                <a:t>Global Employees</a:t>
              </a:r>
            </a:p>
          </p:txBody>
        </p:sp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86A33E66-36AF-0B88-2445-9DE115A2A50A}"/>
              </a:ext>
            </a:extLst>
          </p:cNvPr>
          <p:cNvGrpSpPr/>
          <p:nvPr/>
        </p:nvGrpSpPr>
        <p:grpSpPr>
          <a:xfrm>
            <a:off x="3044463" y="2983351"/>
            <a:ext cx="2565801" cy="2527662"/>
            <a:chOff x="2991910" y="3119986"/>
            <a:chExt cx="2565801" cy="2527662"/>
          </a:xfrm>
        </p:grpSpPr>
        <p:sp>
          <p:nvSpPr>
            <p:cNvPr id="1035" name="Hexagon 1034">
              <a:extLst>
                <a:ext uri="{FF2B5EF4-FFF2-40B4-BE49-F238E27FC236}">
                  <a16:creationId xmlns:a16="http://schemas.microsoft.com/office/drawing/2014/main" id="{E963B13C-2B64-6E12-6AE5-6FE214C53A7C}"/>
                </a:ext>
              </a:extLst>
            </p:cNvPr>
            <p:cNvSpPr/>
            <p:nvPr/>
          </p:nvSpPr>
          <p:spPr>
            <a:xfrm rot="16200000">
              <a:off x="2791510" y="3320386"/>
              <a:ext cx="2527662" cy="2126861"/>
            </a:xfrm>
            <a:prstGeom prst="hexagon">
              <a:avLst>
                <a:gd name="adj" fmla="val 32686"/>
                <a:gd name="vf" fmla="val 115470"/>
              </a:avLst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>
              <a:outerShdw blurRad="25400" dist="35369" dir="5400000" algn="t" rotWithShape="0">
                <a:prstClr val="black">
                  <a:alpha val="19925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20F0502020204030204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1036" name="Picture 2" descr="Mix logo">
              <a:extLst>
                <a:ext uri="{FF2B5EF4-FFF2-40B4-BE49-F238E27FC236}">
                  <a16:creationId xmlns:a16="http://schemas.microsoft.com/office/drawing/2014/main" id="{4D24C281-0F28-974E-FADB-E53245B2A1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8324" y="4035644"/>
              <a:ext cx="563208" cy="256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7" name="Picture 4">
              <a:extLst>
                <a:ext uri="{FF2B5EF4-FFF2-40B4-BE49-F238E27FC236}">
                  <a16:creationId xmlns:a16="http://schemas.microsoft.com/office/drawing/2014/main" id="{2FBABBB6-93EA-1630-13E6-C006A8324C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2393" y="3955692"/>
              <a:ext cx="556723" cy="460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6">
              <a:extLst>
                <a:ext uri="{FF2B5EF4-FFF2-40B4-BE49-F238E27FC236}">
                  <a16:creationId xmlns:a16="http://schemas.microsoft.com/office/drawing/2014/main" id="{AE4CCC17-BD1F-B2FA-ED4B-11E1C23BA7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0625" y="4815405"/>
              <a:ext cx="1037008" cy="403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9" name="Picture 8">
              <a:extLst>
                <a:ext uri="{FF2B5EF4-FFF2-40B4-BE49-F238E27FC236}">
                  <a16:creationId xmlns:a16="http://schemas.microsoft.com/office/drawing/2014/main" id="{093AACB0-BC57-7615-9053-535494ABDC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1295" y="4484233"/>
              <a:ext cx="1400382" cy="303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0" name="Hexagon 1039">
              <a:extLst>
                <a:ext uri="{FF2B5EF4-FFF2-40B4-BE49-F238E27FC236}">
                  <a16:creationId xmlns:a16="http://schemas.microsoft.com/office/drawing/2014/main" id="{F0FD1B78-DD23-0BE4-F9F6-02D2F08964C1}"/>
                </a:ext>
              </a:extLst>
            </p:cNvPr>
            <p:cNvSpPr/>
            <p:nvPr/>
          </p:nvSpPr>
          <p:spPr>
            <a:xfrm rot="16200000">
              <a:off x="4624918" y="4640346"/>
              <a:ext cx="1001888" cy="863698"/>
            </a:xfrm>
            <a:prstGeom prst="hexagon">
              <a:avLst>
                <a:gd name="adj" fmla="val 32686"/>
                <a:gd name="vf" fmla="val 115470"/>
              </a:avLst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63000">
                  <a:schemeClr val="accent6"/>
                </a:gs>
              </a:gsLst>
              <a:lin ang="18600000" scaled="0"/>
              <a:tileRect/>
            </a:gradFill>
            <a:ln w="19050">
              <a:solidFill>
                <a:schemeClr val="bg1"/>
              </a:solidFill>
            </a:ln>
            <a:effectLst>
              <a:outerShdw blurRad="25400" dist="35369" dir="5400000" algn="t" rotWithShape="0">
                <a:prstClr val="black">
                  <a:alpha val="19925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0" tIns="0" rIns="0" bIns="0"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41" name="TextBox 1040">
              <a:extLst>
                <a:ext uri="{FF2B5EF4-FFF2-40B4-BE49-F238E27FC236}">
                  <a16:creationId xmlns:a16="http://schemas.microsoft.com/office/drawing/2014/main" id="{9257709F-416D-C72F-DF3C-DF35ED160C4E}"/>
                </a:ext>
              </a:extLst>
            </p:cNvPr>
            <p:cNvSpPr txBox="1"/>
            <p:nvPr/>
          </p:nvSpPr>
          <p:spPr>
            <a:xfrm>
              <a:off x="4721551" y="4940625"/>
              <a:ext cx="819792" cy="304699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Montserrat" panose="020F0502020204030204"/>
                  <a:ea typeface="+mn-ea"/>
                  <a:cs typeface="Arial"/>
                  <a:sym typeface="Arial"/>
                </a:rPr>
                <a:t>Specialty</a:t>
              </a:r>
              <a:b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Montserrat" panose="020F0502020204030204"/>
                  <a:ea typeface="+mn-ea"/>
                  <a:cs typeface="Arial"/>
                  <a:sym typeface="Arial"/>
                </a:rPr>
              </a:b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Montserrat" panose="020F0502020204030204"/>
                  <a:ea typeface="+mn-ea"/>
                  <a:cs typeface="Arial"/>
                  <a:sym typeface="Arial"/>
                </a:rPr>
                <a:t>Partners</a:t>
              </a:r>
            </a:p>
          </p:txBody>
        </p:sp>
        <p:pic>
          <p:nvPicPr>
            <p:cNvPr id="1042" name="Picture 1041">
              <a:extLst>
                <a:ext uri="{FF2B5EF4-FFF2-40B4-BE49-F238E27FC236}">
                  <a16:creationId xmlns:a16="http://schemas.microsoft.com/office/drawing/2014/main" id="{A333AC23-7CF3-699A-C6CB-CC9C13A29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0625" y="3551252"/>
              <a:ext cx="985928" cy="344520"/>
            </a:xfrm>
            <a:prstGeom prst="rect">
              <a:avLst/>
            </a:prstGeom>
          </p:spPr>
        </p:pic>
      </p:grpSp>
      <p:sp>
        <p:nvSpPr>
          <p:cNvPr id="1043" name="Hexagon 1042">
            <a:extLst>
              <a:ext uri="{FF2B5EF4-FFF2-40B4-BE49-F238E27FC236}">
                <a16:creationId xmlns:a16="http://schemas.microsoft.com/office/drawing/2014/main" id="{DE827E96-4685-DD78-0935-BAA9A93913C9}"/>
              </a:ext>
            </a:extLst>
          </p:cNvPr>
          <p:cNvSpPr/>
          <p:nvPr/>
        </p:nvSpPr>
        <p:spPr>
          <a:xfrm rot="16200000">
            <a:off x="9601604" y="3276301"/>
            <a:ext cx="1714205" cy="1477764"/>
          </a:xfrm>
          <a:prstGeom prst="hexagon">
            <a:avLst>
              <a:gd name="adj" fmla="val 32686"/>
              <a:gd name="vf" fmla="val 115470"/>
            </a:avLst>
          </a:prstGeom>
          <a:gradFill flip="none" rotWithShape="1">
            <a:gsLst>
              <a:gs pos="0">
                <a:schemeClr val="accent1">
                  <a:lumMod val="59000"/>
                </a:schemeClr>
              </a:gs>
              <a:gs pos="55000">
                <a:schemeClr val="accent1">
                  <a:lumMod val="92313"/>
                </a:schemeClr>
              </a:gs>
            </a:gsLst>
            <a:lin ang="18600000" scaled="0"/>
            <a:tileRect/>
          </a:gradFill>
          <a:ln w="19050">
            <a:solidFill>
              <a:schemeClr val="bg1"/>
            </a:solidFill>
          </a:ln>
          <a:effectLst>
            <a:outerShdw blurRad="25400" dist="35369" dir="5400000" algn="t" rotWithShape="0">
              <a:prstClr val="black">
                <a:alpha val="1992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3E2C3065-25C4-4F90-6014-3D565B949396}"/>
              </a:ext>
            </a:extLst>
          </p:cNvPr>
          <p:cNvSpPr txBox="1"/>
          <p:nvPr/>
        </p:nvSpPr>
        <p:spPr>
          <a:xfrm>
            <a:off x="9719013" y="3892348"/>
            <a:ext cx="1468713" cy="457048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ontserrat" panose="020F0502020204030204"/>
                <a:ea typeface="+mn-ea"/>
                <a:cs typeface="Arial"/>
                <a:sym typeface="Arial"/>
              </a:rPr>
              <a:t>Veeva </a:t>
            </a:r>
          </a:p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ontserrat" panose="020F0502020204030204"/>
                <a:ea typeface="+mn-ea"/>
                <a:cs typeface="Arial"/>
                <a:sym typeface="Arial"/>
              </a:rPr>
              <a:t>Development Services</a:t>
            </a:r>
          </a:p>
        </p:txBody>
      </p:sp>
      <p:pic>
        <p:nvPicPr>
          <p:cNvPr id="1045" name="Graphic 1044">
            <a:extLst>
              <a:ext uri="{FF2B5EF4-FFF2-40B4-BE49-F238E27FC236}">
                <a16:creationId xmlns:a16="http://schemas.microsoft.com/office/drawing/2014/main" id="{42ADBAC5-23C2-463B-A82F-5ABDB82145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322631" y="3493507"/>
            <a:ext cx="289301" cy="289301"/>
          </a:xfrm>
          <a:prstGeom prst="rect">
            <a:avLst/>
          </a:prstGeom>
        </p:spPr>
      </p:pic>
      <p:sp>
        <p:nvSpPr>
          <p:cNvPr id="1046" name="Hexagon 1045">
            <a:extLst>
              <a:ext uri="{FF2B5EF4-FFF2-40B4-BE49-F238E27FC236}">
                <a16:creationId xmlns:a16="http://schemas.microsoft.com/office/drawing/2014/main" id="{1256A5CB-8FA8-8F28-C91A-B99BEF27778C}"/>
              </a:ext>
            </a:extLst>
          </p:cNvPr>
          <p:cNvSpPr/>
          <p:nvPr/>
        </p:nvSpPr>
        <p:spPr>
          <a:xfrm rot="16200000">
            <a:off x="8075110" y="3276301"/>
            <a:ext cx="1714205" cy="1477764"/>
          </a:xfrm>
          <a:prstGeom prst="hexagon">
            <a:avLst>
              <a:gd name="adj" fmla="val 32686"/>
              <a:gd name="vf" fmla="val 115470"/>
            </a:avLst>
          </a:prstGeom>
          <a:gradFill flip="none" rotWithShape="1">
            <a:gsLst>
              <a:gs pos="0">
                <a:schemeClr val="accent1">
                  <a:lumMod val="76000"/>
                </a:schemeClr>
              </a:gs>
              <a:gs pos="55000">
                <a:schemeClr val="accent1">
                  <a:lumMod val="91808"/>
                  <a:lumOff val="8192"/>
                </a:schemeClr>
              </a:gs>
            </a:gsLst>
            <a:lin ang="18600000" scaled="0"/>
            <a:tileRect/>
          </a:gradFill>
          <a:ln w="19050">
            <a:solidFill>
              <a:schemeClr val="bg1"/>
            </a:solidFill>
          </a:ln>
          <a:effectLst>
            <a:outerShdw blurRad="25400" dist="35369" dir="5400000" algn="t" rotWithShape="0">
              <a:prstClr val="black">
                <a:alpha val="1992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C7F110A1-15AF-8D5F-E2DD-235E0B9098CB}"/>
              </a:ext>
            </a:extLst>
          </p:cNvPr>
          <p:cNvSpPr txBox="1"/>
          <p:nvPr/>
        </p:nvSpPr>
        <p:spPr>
          <a:xfrm>
            <a:off x="8220404" y="3887628"/>
            <a:ext cx="1429337" cy="457048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ontserrat" panose="020F0502020204030204"/>
                <a:ea typeface="+mn-ea"/>
                <a:cs typeface="Arial"/>
                <a:sym typeface="Arial"/>
              </a:rPr>
              <a:t>Veeva </a:t>
            </a:r>
          </a:p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ontserrat" panose="020F0502020204030204"/>
                <a:ea typeface="+mn-ea"/>
                <a:cs typeface="Arial"/>
                <a:sym typeface="Arial"/>
              </a:rPr>
              <a:t>Commercial Services</a:t>
            </a:r>
          </a:p>
        </p:txBody>
      </p:sp>
      <p:pic>
        <p:nvPicPr>
          <p:cNvPr id="1048" name="Graphic 1047">
            <a:extLst>
              <a:ext uri="{FF2B5EF4-FFF2-40B4-BE49-F238E27FC236}">
                <a16:creationId xmlns:a16="http://schemas.microsoft.com/office/drawing/2014/main" id="{C0504B69-FD8E-2055-D413-E13123982AC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775439" y="3487239"/>
            <a:ext cx="289301" cy="289301"/>
          </a:xfrm>
          <a:prstGeom prst="rect">
            <a:avLst/>
          </a:prstGeom>
        </p:spPr>
      </p:pic>
      <p:sp>
        <p:nvSpPr>
          <p:cNvPr id="1049" name="Hexagon 1048">
            <a:extLst>
              <a:ext uri="{FF2B5EF4-FFF2-40B4-BE49-F238E27FC236}">
                <a16:creationId xmlns:a16="http://schemas.microsoft.com/office/drawing/2014/main" id="{F6C722A9-60C5-AD9A-9796-353E3AC20B33}"/>
              </a:ext>
            </a:extLst>
          </p:cNvPr>
          <p:cNvSpPr/>
          <p:nvPr/>
        </p:nvSpPr>
        <p:spPr>
          <a:xfrm rot="16200000">
            <a:off x="6548615" y="3276301"/>
            <a:ext cx="1714205" cy="1477764"/>
          </a:xfrm>
          <a:prstGeom prst="hexagon">
            <a:avLst>
              <a:gd name="adj" fmla="val 32686"/>
              <a:gd name="vf" fmla="val 115470"/>
            </a:avLst>
          </a:prstGeom>
          <a:gradFill flip="none" rotWithShape="1">
            <a:gsLst>
              <a:gs pos="0">
                <a:schemeClr val="accent1">
                  <a:lumMod val="76000"/>
                </a:schemeClr>
              </a:gs>
              <a:gs pos="55000">
                <a:schemeClr val="accent1">
                  <a:lumMod val="91808"/>
                  <a:lumOff val="8192"/>
                </a:schemeClr>
              </a:gs>
            </a:gsLst>
            <a:lin ang="18600000" scaled="0"/>
            <a:tileRect/>
          </a:gradFill>
          <a:ln w="19050">
            <a:solidFill>
              <a:schemeClr val="bg1"/>
            </a:solidFill>
          </a:ln>
          <a:effectLst>
            <a:outerShdw blurRad="25400" dist="35369" dir="5400000" algn="t" rotWithShape="0">
              <a:prstClr val="black">
                <a:alpha val="1992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C522E02D-B807-06A1-FCCB-DE44978FAE9A}"/>
              </a:ext>
            </a:extLst>
          </p:cNvPr>
          <p:cNvSpPr txBox="1"/>
          <p:nvPr/>
        </p:nvSpPr>
        <p:spPr>
          <a:xfrm>
            <a:off x="6668243" y="3888196"/>
            <a:ext cx="1473820" cy="457048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ontserrat" panose="020F0502020204030204"/>
                <a:ea typeface="+mn-ea"/>
                <a:cs typeface="Arial"/>
                <a:sym typeface="Arial"/>
              </a:rPr>
              <a:t>Veeva </a:t>
            </a:r>
          </a:p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ontserrat" panose="020F0502020204030204"/>
                <a:ea typeface="+mn-ea"/>
                <a:cs typeface="Arial"/>
                <a:sym typeface="Arial"/>
              </a:rPr>
              <a:t>Data </a:t>
            </a:r>
            <a:b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ontserrat" panose="020F0502020204030204"/>
                <a:ea typeface="+mn-ea"/>
                <a:cs typeface="Arial"/>
                <a:sym typeface="Arial"/>
              </a:rPr>
            </a:b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ontserrat" panose="020F0502020204030204"/>
                <a:ea typeface="+mn-ea"/>
                <a:cs typeface="Arial"/>
                <a:sym typeface="Arial"/>
              </a:rPr>
              <a:t>Services</a:t>
            </a:r>
          </a:p>
        </p:txBody>
      </p:sp>
      <p:pic>
        <p:nvPicPr>
          <p:cNvPr id="1051" name="Graphic 1050">
            <a:extLst>
              <a:ext uri="{FF2B5EF4-FFF2-40B4-BE49-F238E27FC236}">
                <a16:creationId xmlns:a16="http://schemas.microsoft.com/office/drawing/2014/main" id="{051265EF-A29A-B0FE-D31A-CE9BFB829B5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248330" y="3502252"/>
            <a:ext cx="289301" cy="289301"/>
          </a:xfrm>
          <a:prstGeom prst="rect">
            <a:avLst/>
          </a:prstGeom>
        </p:spPr>
      </p:pic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F4050523-5DD3-E95F-07F6-36F9FEBEE63F}"/>
              </a:ext>
            </a:extLst>
          </p:cNvPr>
          <p:cNvGrpSpPr/>
          <p:nvPr/>
        </p:nvGrpSpPr>
        <p:grpSpPr>
          <a:xfrm>
            <a:off x="8379075" y="1022688"/>
            <a:ext cx="1115113" cy="1293530"/>
            <a:chOff x="4972881" y="840748"/>
            <a:chExt cx="1115113" cy="1293530"/>
          </a:xfrm>
        </p:grpSpPr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689E47E6-5FD8-9EF4-05F3-51E1FEB2913C}"/>
                </a:ext>
              </a:extLst>
            </p:cNvPr>
            <p:cNvGrpSpPr/>
            <p:nvPr/>
          </p:nvGrpSpPr>
          <p:grpSpPr>
            <a:xfrm>
              <a:off x="4972881" y="840748"/>
              <a:ext cx="1115113" cy="1293530"/>
              <a:chOff x="4223519" y="1887308"/>
              <a:chExt cx="1115113" cy="1293530"/>
            </a:xfrm>
          </p:grpSpPr>
          <p:sp>
            <p:nvSpPr>
              <p:cNvPr id="1055" name="Hexagon 1054">
                <a:extLst>
                  <a:ext uri="{FF2B5EF4-FFF2-40B4-BE49-F238E27FC236}">
                    <a16:creationId xmlns:a16="http://schemas.microsoft.com/office/drawing/2014/main" id="{27B12D2D-6290-3243-CF7B-014602990B48}"/>
                  </a:ext>
                </a:extLst>
              </p:cNvPr>
              <p:cNvSpPr/>
              <p:nvPr/>
            </p:nvSpPr>
            <p:spPr>
              <a:xfrm rot="16200000">
                <a:off x="4134311" y="1976516"/>
                <a:ext cx="1293530" cy="1115113"/>
              </a:xfrm>
              <a:prstGeom prst="hexagon">
                <a:avLst>
                  <a:gd name="adj" fmla="val 32686"/>
                  <a:gd name="vf" fmla="val 115470"/>
                </a:avLst>
              </a:prstGeom>
              <a:gradFill flip="none" rotWithShape="1">
                <a:gsLst>
                  <a:gs pos="0">
                    <a:schemeClr val="accent4">
                      <a:lumMod val="45690"/>
                      <a:lumOff val="54310"/>
                    </a:schemeClr>
                  </a:gs>
                  <a:gs pos="57000">
                    <a:schemeClr val="accent4">
                      <a:lumMod val="13000"/>
                      <a:lumOff val="87000"/>
                    </a:schemeClr>
                  </a:gs>
                </a:gsLst>
                <a:lin ang="18600000" scaled="0"/>
                <a:tileRect/>
              </a:gradFill>
              <a:ln w="19050">
                <a:solidFill>
                  <a:schemeClr val="bg1"/>
                </a:solidFill>
              </a:ln>
              <a:effectLst>
                <a:outerShdw blurRad="25400" dist="35369" dir="5400000" algn="t" rotWithShape="0">
                  <a:prstClr val="black">
                    <a:alpha val="19925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lIns="0" tIns="0" rIns="0" bIns="0" rtlCol="0" anchor="ctr"/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 panose="020F0502020204030204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056" name="TextBox 1055">
                <a:extLst>
                  <a:ext uri="{FF2B5EF4-FFF2-40B4-BE49-F238E27FC236}">
                    <a16:creationId xmlns:a16="http://schemas.microsoft.com/office/drawing/2014/main" id="{FB0EEAF8-0E30-9B04-E088-060B1D1891EB}"/>
                  </a:ext>
                </a:extLst>
              </p:cNvPr>
              <p:cNvSpPr txBox="1"/>
              <p:nvPr/>
            </p:nvSpPr>
            <p:spPr>
              <a:xfrm>
                <a:off x="4237638" y="2684335"/>
                <a:ext cx="10868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6ACD3">
                        <a:lumMod val="75000"/>
                      </a:srgbClr>
                    </a:solidFill>
                    <a:effectLst/>
                    <a:uLnTx/>
                    <a:uFillTx/>
                    <a:latin typeface="Montserrat-Medium" panose="020F0502020204030204"/>
                    <a:ea typeface="+mn-ea"/>
                    <a:cs typeface="Arial"/>
                    <a:sym typeface="Arial"/>
                  </a:rPr>
                  <a:t>Cloud</a:t>
                </a:r>
                <a:b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6ACD3">
                        <a:lumMod val="75000"/>
                      </a:srgbClr>
                    </a:solidFill>
                    <a:effectLst/>
                    <a:uLnTx/>
                    <a:uFillTx/>
                    <a:latin typeface="Montserrat-Medium" panose="020F0502020204030204"/>
                    <a:ea typeface="+mn-ea"/>
                    <a:cs typeface="Arial"/>
                    <a:sym typeface="Arial"/>
                  </a:rPr>
                </a:b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6ACD3">
                        <a:lumMod val="75000"/>
                      </a:srgbClr>
                    </a:solidFill>
                    <a:effectLst/>
                    <a:uLnTx/>
                    <a:uFillTx/>
                    <a:latin typeface="Montserrat-Medium" panose="020F0502020204030204"/>
                    <a:ea typeface="+mn-ea"/>
                    <a:cs typeface="Arial"/>
                    <a:sym typeface="Arial"/>
                  </a:rPr>
                  <a:t>Services</a:t>
                </a:r>
              </a:p>
            </p:txBody>
          </p:sp>
        </p:grpSp>
        <p:pic>
          <p:nvPicPr>
            <p:cNvPr id="1054" name="Graphic 1053">
              <a:extLst>
                <a:ext uri="{FF2B5EF4-FFF2-40B4-BE49-F238E27FC236}">
                  <a16:creationId xmlns:a16="http://schemas.microsoft.com/office/drawing/2014/main" id="{5E6A41AD-5DC8-7985-82A1-4A2709ABE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176830" y="1128993"/>
              <a:ext cx="673165" cy="471036"/>
            </a:xfrm>
            <a:prstGeom prst="rect">
              <a:avLst/>
            </a:prstGeom>
          </p:spPr>
        </p:pic>
      </p:grpSp>
      <p:grpSp>
        <p:nvGrpSpPr>
          <p:cNvPr id="1057" name="Group 1056">
            <a:extLst>
              <a:ext uri="{FF2B5EF4-FFF2-40B4-BE49-F238E27FC236}">
                <a16:creationId xmlns:a16="http://schemas.microsoft.com/office/drawing/2014/main" id="{717E53F4-F47E-38E7-A01F-D9F08882F674}"/>
              </a:ext>
            </a:extLst>
          </p:cNvPr>
          <p:cNvGrpSpPr/>
          <p:nvPr/>
        </p:nvGrpSpPr>
        <p:grpSpPr>
          <a:xfrm>
            <a:off x="5248821" y="3225543"/>
            <a:ext cx="1371885" cy="1588420"/>
            <a:chOff x="7882578" y="4167326"/>
            <a:chExt cx="1371885" cy="1588420"/>
          </a:xfrm>
        </p:grpSpPr>
        <p:grpSp>
          <p:nvGrpSpPr>
            <p:cNvPr id="1058" name="Group 1057">
              <a:extLst>
                <a:ext uri="{FF2B5EF4-FFF2-40B4-BE49-F238E27FC236}">
                  <a16:creationId xmlns:a16="http://schemas.microsoft.com/office/drawing/2014/main" id="{40E44F29-A06B-DCEE-EDCF-117C0F9BC66A}"/>
                </a:ext>
              </a:extLst>
            </p:cNvPr>
            <p:cNvGrpSpPr/>
            <p:nvPr/>
          </p:nvGrpSpPr>
          <p:grpSpPr>
            <a:xfrm>
              <a:off x="7882578" y="4167326"/>
              <a:ext cx="1371885" cy="1588420"/>
              <a:chOff x="7882578" y="2935292"/>
              <a:chExt cx="1371885" cy="1588420"/>
            </a:xfrm>
          </p:grpSpPr>
          <p:sp>
            <p:nvSpPr>
              <p:cNvPr id="1060" name="Hexagon 1059">
                <a:extLst>
                  <a:ext uri="{FF2B5EF4-FFF2-40B4-BE49-F238E27FC236}">
                    <a16:creationId xmlns:a16="http://schemas.microsoft.com/office/drawing/2014/main" id="{9E473B6B-9C4B-075C-BE86-2320B4329C75}"/>
                  </a:ext>
                </a:extLst>
              </p:cNvPr>
              <p:cNvSpPr/>
              <p:nvPr/>
            </p:nvSpPr>
            <p:spPr>
              <a:xfrm rot="16200000">
                <a:off x="7775589" y="3044838"/>
                <a:ext cx="1588420" cy="1369328"/>
              </a:xfrm>
              <a:prstGeom prst="hexagon">
                <a:avLst>
                  <a:gd name="adj" fmla="val 32686"/>
                  <a:gd name="vf" fmla="val 115470"/>
                </a:avLst>
              </a:prstGeom>
              <a:gradFill flip="none" rotWithShape="1">
                <a:gsLst>
                  <a:gs pos="0">
                    <a:schemeClr val="tx2">
                      <a:lumMod val="75000"/>
                      <a:lumOff val="25000"/>
                    </a:schemeClr>
                  </a:gs>
                  <a:gs pos="99000">
                    <a:schemeClr val="tx2">
                      <a:lumMod val="25000"/>
                      <a:lumOff val="75000"/>
                    </a:schemeClr>
                  </a:gs>
                </a:gsLst>
                <a:lin ang="18900000" scaled="1"/>
                <a:tileRect/>
              </a:gradFill>
              <a:ln w="19050">
                <a:solidFill>
                  <a:schemeClr val="bg1"/>
                </a:solidFill>
              </a:ln>
              <a:effectLst>
                <a:outerShdw blurRad="25400" dist="35369" dir="5400000" algn="t" rotWithShape="0">
                  <a:prstClr val="black">
                    <a:alpha val="19925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 panose="020F0502020204030204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061" name="TextBox 1060">
                <a:extLst>
                  <a:ext uri="{FF2B5EF4-FFF2-40B4-BE49-F238E27FC236}">
                    <a16:creationId xmlns:a16="http://schemas.microsoft.com/office/drawing/2014/main" id="{BDFA36A4-DFF9-115B-6EE9-DC36843976F8}"/>
                  </a:ext>
                </a:extLst>
              </p:cNvPr>
              <p:cNvSpPr txBox="1"/>
              <p:nvPr/>
            </p:nvSpPr>
            <p:spPr>
              <a:xfrm>
                <a:off x="7882578" y="3786929"/>
                <a:ext cx="1371885" cy="338554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Montserrat" panose="020F0502020204030204"/>
                    <a:ea typeface="+mn-ea"/>
                    <a:cs typeface="Arial"/>
                    <a:sym typeface="Arial"/>
                  </a:rPr>
                  <a:t>Learning </a:t>
                </a:r>
              </a:p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Montserrat" panose="020F0502020204030204"/>
                    <a:ea typeface="+mn-ea"/>
                    <a:cs typeface="Arial"/>
                    <a:sym typeface="Arial"/>
                  </a:rPr>
                  <a:t>Services</a:t>
                </a:r>
              </a:p>
            </p:txBody>
          </p:sp>
        </p:grpSp>
        <p:pic>
          <p:nvPicPr>
            <p:cNvPr id="1059" name="Graphic 1058">
              <a:extLst>
                <a:ext uri="{FF2B5EF4-FFF2-40B4-BE49-F238E27FC236}">
                  <a16:creationId xmlns:a16="http://schemas.microsoft.com/office/drawing/2014/main" id="{C836E2FD-D182-B240-87E1-0C49F4998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407726" y="4583381"/>
              <a:ext cx="342851" cy="342851"/>
            </a:xfrm>
            <a:prstGeom prst="rect">
              <a:avLst/>
            </a:prstGeom>
          </p:spPr>
        </p:pic>
      </p:grpSp>
      <p:sp>
        <p:nvSpPr>
          <p:cNvPr id="1063" name="Text Placeholder 1062">
            <a:extLst>
              <a:ext uri="{FF2B5EF4-FFF2-40B4-BE49-F238E27FC236}">
                <a16:creationId xmlns:a16="http://schemas.microsoft.com/office/drawing/2014/main" id="{94EBCAC5-A589-6F7D-32D8-DD6CF58D32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598" y="985709"/>
            <a:ext cx="6874665" cy="359131"/>
          </a:xfrm>
        </p:spPr>
        <p:txBody>
          <a:bodyPr/>
          <a:lstStyle/>
          <a:p>
            <a:r>
              <a:rPr lang="en-US" dirty="0"/>
              <a:t>We build, scale, and enhance commercial capabilities for small-to-midsize life sciences organizations.</a:t>
            </a:r>
          </a:p>
        </p:txBody>
      </p:sp>
    </p:spTree>
    <p:extLst>
      <p:ext uri="{BB962C8B-B14F-4D97-AF65-F5344CB8AC3E}">
        <p14:creationId xmlns:p14="http://schemas.microsoft.com/office/powerpoint/2010/main" val="140266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027B6C9-B421-92D1-FB02-A5BF0253D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"/>
            <a:ext cx="10972800" cy="1337899"/>
          </a:xfrm>
        </p:spPr>
        <p:txBody>
          <a:bodyPr/>
          <a:lstStyle/>
          <a:p>
            <a:r>
              <a:rPr lang="en-US" dirty="0"/>
              <a:t>Title Single Content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9D4BC89-8DC9-257D-E037-4DEF8BDE5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5E2850-EB04-A637-401A-5D314EE56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4587434" cy="365125"/>
          </a:xfrm>
        </p:spPr>
        <p:txBody>
          <a:bodyPr/>
          <a:lstStyle/>
          <a:p>
            <a:r>
              <a:rPr lang="en-US"/>
              <a:t>© 2025 Conexus Solutions, Inc.  |  Confidential Information - All rights reserved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4572E24-FB34-D9C7-2453-0DCD7E6515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67AB31-DAEC-E994-1545-E033CD2C9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42BC-641E-444D-A55E-DC5D73CC9A9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479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10AC2-427D-30EA-2DFA-C49FD94F9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Column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2D3CC-401B-6985-8511-85FE106B2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6AF4E5-4BF2-EF86-CECC-95AD5CC61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Conexus Solutions, Inc.  |  Confidential Information - All rights reserved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8B958F-DBC6-1BCC-D7BE-AC0FE1C2DB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1B6D04-9A56-C0D0-5654-6474BBB99EB1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9B43AF-46B9-75F2-2C21-3562CF395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42BC-641E-444D-A55E-DC5D73CC9A9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06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5FFEC-AA2C-B811-F4AD-7F9A2C493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Column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82164-C140-ACF1-121B-867FC0CF0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A08928-DCE8-B5F5-5DEE-DB268C8FF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Conexus Solutions, Inc.  |  Confidential Information - All rights reserved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55D83F-8C7D-577D-D63C-EFEACD0CE6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2818ADA-8E4D-E17A-1034-7A7FAAAFF2A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541FA6-877C-B1C8-48BC-D905607BC190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F5D5E-148B-E5EE-FDBD-FF64C007E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42BC-641E-444D-A55E-DC5D73CC9A9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77198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onexus">
      <a:dk1>
        <a:srgbClr val="4A484B"/>
      </a:dk1>
      <a:lt1>
        <a:srgbClr val="FFFFFF"/>
      </a:lt1>
      <a:dk2>
        <a:srgbClr val="0C2958"/>
      </a:dk2>
      <a:lt2>
        <a:srgbClr val="E8E8E8"/>
      </a:lt2>
      <a:accent1>
        <a:srgbClr val="EE7023"/>
      </a:accent1>
      <a:accent2>
        <a:srgbClr val="7E7F86"/>
      </a:accent2>
      <a:accent3>
        <a:srgbClr val="D64B21"/>
      </a:accent3>
      <a:accent4>
        <a:srgbClr val="56ACD3"/>
      </a:accent4>
      <a:accent5>
        <a:srgbClr val="8A199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verba-2022">
      <a:majorFont>
        <a:latin typeface="Montserrat-Medium" panose="020F0502020204030204"/>
        <a:ea typeface=""/>
        <a:cs typeface=""/>
      </a:majorFont>
      <a:minorFont>
        <a:latin typeface="Montserrat" panose="020F0502020204030204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>
        <a:no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Conexus Corporate Template 2025" id="{AB2A046F-7597-6347-8703-E978171D2ADA}" vid="{34E91195-BDC2-3E4E-A6F3-7415FF7300C9}"/>
    </a:ext>
  </a:extLst>
</a:theme>
</file>

<file path=ppt/theme/theme2.xml><?xml version="1.0" encoding="utf-8"?>
<a:theme xmlns:a="http://schemas.openxmlformats.org/drawingml/2006/main" name="1_Custom Design">
  <a:themeElements>
    <a:clrScheme name="Conexus">
      <a:dk1>
        <a:srgbClr val="4A484B"/>
      </a:dk1>
      <a:lt1>
        <a:srgbClr val="FFFFFF"/>
      </a:lt1>
      <a:dk2>
        <a:srgbClr val="0C2958"/>
      </a:dk2>
      <a:lt2>
        <a:srgbClr val="E8E8E8"/>
      </a:lt2>
      <a:accent1>
        <a:srgbClr val="EE7023"/>
      </a:accent1>
      <a:accent2>
        <a:srgbClr val="7E7F86"/>
      </a:accent2>
      <a:accent3>
        <a:srgbClr val="D64B21"/>
      </a:accent3>
      <a:accent4>
        <a:srgbClr val="56ACD3"/>
      </a:accent4>
      <a:accent5>
        <a:srgbClr val="8A199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verba-2022">
      <a:majorFont>
        <a:latin typeface="Montserrat-Medium" panose="020F0502020204030204"/>
        <a:ea typeface=""/>
        <a:cs typeface=""/>
      </a:majorFont>
      <a:minorFont>
        <a:latin typeface="Montserrat" panose="020F0502020204030204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>
        <a:no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Conexus Corporate Template 2025" id="{AB2A046F-7597-6347-8703-E978171D2ADA}" vid="{34E91195-BDC2-3E4E-A6F3-7415FF7300C9}"/>
    </a:ext>
  </a:extLst>
</a:theme>
</file>

<file path=ppt/theme/theme3.xml><?xml version="1.0" encoding="utf-8"?>
<a:theme xmlns:a="http://schemas.openxmlformats.org/drawingml/2006/main" name="2_Custom Design">
  <a:themeElements>
    <a:clrScheme name="Conexus">
      <a:dk1>
        <a:srgbClr val="4A484B"/>
      </a:dk1>
      <a:lt1>
        <a:srgbClr val="FFFFFF"/>
      </a:lt1>
      <a:dk2>
        <a:srgbClr val="0C2958"/>
      </a:dk2>
      <a:lt2>
        <a:srgbClr val="E8E8E8"/>
      </a:lt2>
      <a:accent1>
        <a:srgbClr val="EE7023"/>
      </a:accent1>
      <a:accent2>
        <a:srgbClr val="7E7F86"/>
      </a:accent2>
      <a:accent3>
        <a:srgbClr val="D64B21"/>
      </a:accent3>
      <a:accent4>
        <a:srgbClr val="56ACD3"/>
      </a:accent4>
      <a:accent5>
        <a:srgbClr val="8A199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verba-2022">
      <a:majorFont>
        <a:latin typeface="Montserrat-Medium" panose="020F0502020204030204"/>
        <a:ea typeface=""/>
        <a:cs typeface=""/>
      </a:majorFont>
      <a:minorFont>
        <a:latin typeface="Montserrat" panose="020F0502020204030204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>
        <a:no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Conexus Corporate Template 2025" id="{AB2A046F-7597-6347-8703-E978171D2ADA}" vid="{34E91195-BDC2-3E4E-A6F3-7415FF7300C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11397</TotalTime>
  <Words>487</Words>
  <Application>Microsoft Office PowerPoint</Application>
  <PresentationFormat>Widescreen</PresentationFormat>
  <Paragraphs>121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Calibri</vt:lpstr>
      <vt:lpstr>Courier New</vt:lpstr>
      <vt:lpstr>Montserrat</vt:lpstr>
      <vt:lpstr>Montserrat-Medium</vt:lpstr>
      <vt:lpstr>System Font Regular</vt:lpstr>
      <vt:lpstr>Wingdings</vt:lpstr>
      <vt:lpstr>Custom Design</vt:lpstr>
      <vt:lpstr>1_Custom Design</vt:lpstr>
      <vt:lpstr>2_Custom Design</vt:lpstr>
      <vt:lpstr>Title Slide</vt:lpstr>
      <vt:lpstr>PowerPoint Presentation</vt:lpstr>
      <vt:lpstr>Left Callout with Text</vt:lpstr>
      <vt:lpstr>Section Divider Blue</vt:lpstr>
      <vt:lpstr>Section Divider Orange</vt:lpstr>
      <vt:lpstr>Conexus Today</vt:lpstr>
      <vt:lpstr>Title Single Content</vt:lpstr>
      <vt:lpstr>Two Column Content</vt:lpstr>
      <vt:lpstr>Three Column Content</vt:lpstr>
      <vt:lpstr>Title Only</vt:lpstr>
      <vt:lpstr>Title Only Orange Background</vt:lpstr>
      <vt:lpstr>PowerPoint Presentation</vt:lpstr>
      <vt:lpstr>Business Function Detail</vt:lpstr>
      <vt:lpstr>4 Icon Listing</vt:lpstr>
      <vt:lpstr>White Background Single Column</vt:lpstr>
      <vt:lpstr>White Background Title Only</vt:lpstr>
      <vt:lpstr>Closing Slide</vt:lpstr>
      <vt:lpstr>Examples Section</vt:lpstr>
      <vt:lpstr>Example Tables and Charts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Fred Halperin</dc:creator>
  <cp:lastModifiedBy>Jennifer Klimaszewski</cp:lastModifiedBy>
  <cp:revision>104</cp:revision>
  <dcterms:created xsi:type="dcterms:W3CDTF">2023-01-18T15:01:51Z</dcterms:created>
  <dcterms:modified xsi:type="dcterms:W3CDTF">2025-01-02T20:40:08Z</dcterms:modified>
</cp:coreProperties>
</file>